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80" r:id="rId7"/>
    <p:sldId id="281" r:id="rId8"/>
    <p:sldId id="282" r:id="rId9"/>
    <p:sldId id="283" r:id="rId10"/>
    <p:sldId id="284" r:id="rId11"/>
    <p:sldId id="285" r:id="rId12"/>
    <p:sldId id="286" r:id="rId13"/>
    <p:sldId id="287" r:id="rId14"/>
    <p:sldId id="288" r:id="rId15"/>
    <p:sldId id="289" r:id="rId16"/>
    <p:sldId id="295" r:id="rId17"/>
    <p:sldId id="296" r:id="rId18"/>
    <p:sldId id="290" r:id="rId19"/>
    <p:sldId id="291" r:id="rId20"/>
    <p:sldId id="292" r:id="rId2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3" autoAdjust="0"/>
    <p:restoredTop sz="94660"/>
  </p:normalViewPr>
  <p:slideViewPr>
    <p:cSldViewPr snapToGrid="0">
      <p:cViewPr varScale="1">
        <p:scale>
          <a:sx n="100" d="100"/>
          <a:sy n="100" d="100"/>
        </p:scale>
        <p:origin x="114"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F59429-3C62-486B-BD92-8B8D5F27D95F}"/>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4A6EC00E-C7E4-4AD1-A584-350537B616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FE66C0DD-46B1-4752-8718-789CFF031840}"/>
              </a:ext>
            </a:extLst>
          </p:cNvPr>
          <p:cNvSpPr>
            <a:spLocks noGrp="1"/>
          </p:cNvSpPr>
          <p:nvPr>
            <p:ph type="dt" sz="half" idx="10"/>
          </p:nvPr>
        </p:nvSpPr>
        <p:spPr/>
        <p:txBody>
          <a:bodyPr/>
          <a:lstStyle/>
          <a:p>
            <a:fld id="{4B40A029-EFF3-4AE2-B3A5-7B9027951EB2}" type="datetimeFigureOut">
              <a:rPr lang="nl-NL" smtClean="0"/>
              <a:t>11-4-2024</a:t>
            </a:fld>
            <a:endParaRPr lang="nl-NL"/>
          </a:p>
        </p:txBody>
      </p:sp>
      <p:sp>
        <p:nvSpPr>
          <p:cNvPr id="5" name="Tijdelijke aanduiding voor voettekst 4">
            <a:extLst>
              <a:ext uri="{FF2B5EF4-FFF2-40B4-BE49-F238E27FC236}">
                <a16:creationId xmlns:a16="http://schemas.microsoft.com/office/drawing/2014/main" id="{8E02CAC9-5CCD-48D4-A65A-CD0F02FD00E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94464D6-85A9-4800-BFF9-596518DF3747}"/>
              </a:ext>
            </a:extLst>
          </p:cNvPr>
          <p:cNvSpPr>
            <a:spLocks noGrp="1"/>
          </p:cNvSpPr>
          <p:nvPr>
            <p:ph type="sldNum" sz="quarter" idx="12"/>
          </p:nvPr>
        </p:nvSpPr>
        <p:spPr/>
        <p:txBody>
          <a:bodyPr/>
          <a:lstStyle/>
          <a:p>
            <a:fld id="{0B642A45-C475-446E-8A54-FCF41F8A4660}" type="slidenum">
              <a:rPr lang="nl-NL" smtClean="0"/>
              <a:t>‹nr.›</a:t>
            </a:fld>
            <a:endParaRPr lang="nl-NL"/>
          </a:p>
        </p:txBody>
      </p:sp>
    </p:spTree>
    <p:extLst>
      <p:ext uri="{BB962C8B-B14F-4D97-AF65-F5344CB8AC3E}">
        <p14:creationId xmlns:p14="http://schemas.microsoft.com/office/powerpoint/2010/main" val="365065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81EDEB-F65D-4BA8-91AF-51C7780B1D40}"/>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A52E0F57-4C8F-4935-A794-4B029A6A11E3}"/>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102DBB5-DFAC-48AF-BED3-63F01933FB0A}"/>
              </a:ext>
            </a:extLst>
          </p:cNvPr>
          <p:cNvSpPr>
            <a:spLocks noGrp="1"/>
          </p:cNvSpPr>
          <p:nvPr>
            <p:ph type="dt" sz="half" idx="10"/>
          </p:nvPr>
        </p:nvSpPr>
        <p:spPr/>
        <p:txBody>
          <a:bodyPr/>
          <a:lstStyle/>
          <a:p>
            <a:fld id="{4B40A029-EFF3-4AE2-B3A5-7B9027951EB2}" type="datetimeFigureOut">
              <a:rPr lang="nl-NL" smtClean="0"/>
              <a:t>11-4-2024</a:t>
            </a:fld>
            <a:endParaRPr lang="nl-NL"/>
          </a:p>
        </p:txBody>
      </p:sp>
      <p:sp>
        <p:nvSpPr>
          <p:cNvPr id="5" name="Tijdelijke aanduiding voor voettekst 4">
            <a:extLst>
              <a:ext uri="{FF2B5EF4-FFF2-40B4-BE49-F238E27FC236}">
                <a16:creationId xmlns:a16="http://schemas.microsoft.com/office/drawing/2014/main" id="{88D8F71F-8F48-4E12-BBFC-4F1BC52465B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6E4A973-8FFC-4C03-BA9F-2CAA5F70ED90}"/>
              </a:ext>
            </a:extLst>
          </p:cNvPr>
          <p:cNvSpPr>
            <a:spLocks noGrp="1"/>
          </p:cNvSpPr>
          <p:nvPr>
            <p:ph type="sldNum" sz="quarter" idx="12"/>
          </p:nvPr>
        </p:nvSpPr>
        <p:spPr/>
        <p:txBody>
          <a:bodyPr/>
          <a:lstStyle/>
          <a:p>
            <a:fld id="{0B642A45-C475-446E-8A54-FCF41F8A4660}" type="slidenum">
              <a:rPr lang="nl-NL" smtClean="0"/>
              <a:t>‹nr.›</a:t>
            </a:fld>
            <a:endParaRPr lang="nl-NL"/>
          </a:p>
        </p:txBody>
      </p:sp>
    </p:spTree>
    <p:extLst>
      <p:ext uri="{BB962C8B-B14F-4D97-AF65-F5344CB8AC3E}">
        <p14:creationId xmlns:p14="http://schemas.microsoft.com/office/powerpoint/2010/main" val="3941629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95EF3FDF-E382-474C-A5E1-77F04600EE36}"/>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21B22E77-8D2C-4B56-B045-503D6C8A7D5D}"/>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6E020AE-B5AB-471F-A491-C239D96F3E76}"/>
              </a:ext>
            </a:extLst>
          </p:cNvPr>
          <p:cNvSpPr>
            <a:spLocks noGrp="1"/>
          </p:cNvSpPr>
          <p:nvPr>
            <p:ph type="dt" sz="half" idx="10"/>
          </p:nvPr>
        </p:nvSpPr>
        <p:spPr/>
        <p:txBody>
          <a:bodyPr/>
          <a:lstStyle/>
          <a:p>
            <a:fld id="{4B40A029-EFF3-4AE2-B3A5-7B9027951EB2}" type="datetimeFigureOut">
              <a:rPr lang="nl-NL" smtClean="0"/>
              <a:t>11-4-2024</a:t>
            </a:fld>
            <a:endParaRPr lang="nl-NL"/>
          </a:p>
        </p:txBody>
      </p:sp>
      <p:sp>
        <p:nvSpPr>
          <p:cNvPr id="5" name="Tijdelijke aanduiding voor voettekst 4">
            <a:extLst>
              <a:ext uri="{FF2B5EF4-FFF2-40B4-BE49-F238E27FC236}">
                <a16:creationId xmlns:a16="http://schemas.microsoft.com/office/drawing/2014/main" id="{0CC986D3-F18A-4450-B098-89E367163B5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42DFA1C-FC59-4BD3-B280-465C3A1773FF}"/>
              </a:ext>
            </a:extLst>
          </p:cNvPr>
          <p:cNvSpPr>
            <a:spLocks noGrp="1"/>
          </p:cNvSpPr>
          <p:nvPr>
            <p:ph type="sldNum" sz="quarter" idx="12"/>
          </p:nvPr>
        </p:nvSpPr>
        <p:spPr/>
        <p:txBody>
          <a:bodyPr/>
          <a:lstStyle/>
          <a:p>
            <a:fld id="{0B642A45-C475-446E-8A54-FCF41F8A4660}" type="slidenum">
              <a:rPr lang="nl-NL" smtClean="0"/>
              <a:t>‹nr.›</a:t>
            </a:fld>
            <a:endParaRPr lang="nl-NL"/>
          </a:p>
        </p:txBody>
      </p:sp>
    </p:spTree>
    <p:extLst>
      <p:ext uri="{BB962C8B-B14F-4D97-AF65-F5344CB8AC3E}">
        <p14:creationId xmlns:p14="http://schemas.microsoft.com/office/powerpoint/2010/main" val="911035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BBBB7A-5DE3-4F52-9EA1-3B0C671667D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78FA41CB-CC9F-49E7-B93E-F41AD1E729A2}"/>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9588FA1-FDBC-42D3-8BEC-D7847E9A8B14}"/>
              </a:ext>
            </a:extLst>
          </p:cNvPr>
          <p:cNvSpPr>
            <a:spLocks noGrp="1"/>
          </p:cNvSpPr>
          <p:nvPr>
            <p:ph type="dt" sz="half" idx="10"/>
          </p:nvPr>
        </p:nvSpPr>
        <p:spPr/>
        <p:txBody>
          <a:bodyPr/>
          <a:lstStyle/>
          <a:p>
            <a:fld id="{4B40A029-EFF3-4AE2-B3A5-7B9027951EB2}" type="datetimeFigureOut">
              <a:rPr lang="nl-NL" smtClean="0"/>
              <a:t>11-4-2024</a:t>
            </a:fld>
            <a:endParaRPr lang="nl-NL"/>
          </a:p>
        </p:txBody>
      </p:sp>
      <p:sp>
        <p:nvSpPr>
          <p:cNvPr id="5" name="Tijdelijke aanduiding voor voettekst 4">
            <a:extLst>
              <a:ext uri="{FF2B5EF4-FFF2-40B4-BE49-F238E27FC236}">
                <a16:creationId xmlns:a16="http://schemas.microsoft.com/office/drawing/2014/main" id="{4BF1EB80-4D67-4E56-8DBD-2EB0B35D59C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1A25F32-EA13-40A3-A67B-D588288BACD0}"/>
              </a:ext>
            </a:extLst>
          </p:cNvPr>
          <p:cNvSpPr>
            <a:spLocks noGrp="1"/>
          </p:cNvSpPr>
          <p:nvPr>
            <p:ph type="sldNum" sz="quarter" idx="12"/>
          </p:nvPr>
        </p:nvSpPr>
        <p:spPr/>
        <p:txBody>
          <a:bodyPr/>
          <a:lstStyle/>
          <a:p>
            <a:fld id="{0B642A45-C475-446E-8A54-FCF41F8A4660}" type="slidenum">
              <a:rPr lang="nl-NL" smtClean="0"/>
              <a:t>‹nr.›</a:t>
            </a:fld>
            <a:endParaRPr lang="nl-NL"/>
          </a:p>
        </p:txBody>
      </p:sp>
    </p:spTree>
    <p:extLst>
      <p:ext uri="{BB962C8B-B14F-4D97-AF65-F5344CB8AC3E}">
        <p14:creationId xmlns:p14="http://schemas.microsoft.com/office/powerpoint/2010/main" val="3567801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D68CD1-25AF-426A-BF11-3FB2C536E155}"/>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CFDB494F-3927-4E56-9E3E-D5AF1CD44F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CBD7C62A-6555-487C-8AF2-3688FB36F9A7}"/>
              </a:ext>
            </a:extLst>
          </p:cNvPr>
          <p:cNvSpPr>
            <a:spLocks noGrp="1"/>
          </p:cNvSpPr>
          <p:nvPr>
            <p:ph type="dt" sz="half" idx="10"/>
          </p:nvPr>
        </p:nvSpPr>
        <p:spPr/>
        <p:txBody>
          <a:bodyPr/>
          <a:lstStyle/>
          <a:p>
            <a:fld id="{4B40A029-EFF3-4AE2-B3A5-7B9027951EB2}" type="datetimeFigureOut">
              <a:rPr lang="nl-NL" smtClean="0"/>
              <a:t>11-4-2024</a:t>
            </a:fld>
            <a:endParaRPr lang="nl-NL"/>
          </a:p>
        </p:txBody>
      </p:sp>
      <p:sp>
        <p:nvSpPr>
          <p:cNvPr id="5" name="Tijdelijke aanduiding voor voettekst 4">
            <a:extLst>
              <a:ext uri="{FF2B5EF4-FFF2-40B4-BE49-F238E27FC236}">
                <a16:creationId xmlns:a16="http://schemas.microsoft.com/office/drawing/2014/main" id="{C4E663D6-52E7-486E-A651-8F7736FB9CD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2A4A04E-D890-49E7-9DB2-E83A251E8F78}"/>
              </a:ext>
            </a:extLst>
          </p:cNvPr>
          <p:cNvSpPr>
            <a:spLocks noGrp="1"/>
          </p:cNvSpPr>
          <p:nvPr>
            <p:ph type="sldNum" sz="quarter" idx="12"/>
          </p:nvPr>
        </p:nvSpPr>
        <p:spPr/>
        <p:txBody>
          <a:bodyPr/>
          <a:lstStyle/>
          <a:p>
            <a:fld id="{0B642A45-C475-446E-8A54-FCF41F8A4660}" type="slidenum">
              <a:rPr lang="nl-NL" smtClean="0"/>
              <a:t>‹nr.›</a:t>
            </a:fld>
            <a:endParaRPr lang="nl-NL"/>
          </a:p>
        </p:txBody>
      </p:sp>
    </p:spTree>
    <p:extLst>
      <p:ext uri="{BB962C8B-B14F-4D97-AF65-F5344CB8AC3E}">
        <p14:creationId xmlns:p14="http://schemas.microsoft.com/office/powerpoint/2010/main" val="2392686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91A9D5-7F6D-4FEC-B735-E60F1129FB5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37460E74-81D3-46BF-A2D8-BD7C87A694D0}"/>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FD2D9F71-7CF2-456D-AD19-E6F6BB782743}"/>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CC68D288-AC53-42B8-B2E8-FE2D93373D3A}"/>
              </a:ext>
            </a:extLst>
          </p:cNvPr>
          <p:cNvSpPr>
            <a:spLocks noGrp="1"/>
          </p:cNvSpPr>
          <p:nvPr>
            <p:ph type="dt" sz="half" idx="10"/>
          </p:nvPr>
        </p:nvSpPr>
        <p:spPr/>
        <p:txBody>
          <a:bodyPr/>
          <a:lstStyle/>
          <a:p>
            <a:fld id="{4B40A029-EFF3-4AE2-B3A5-7B9027951EB2}" type="datetimeFigureOut">
              <a:rPr lang="nl-NL" smtClean="0"/>
              <a:t>11-4-2024</a:t>
            </a:fld>
            <a:endParaRPr lang="nl-NL"/>
          </a:p>
        </p:txBody>
      </p:sp>
      <p:sp>
        <p:nvSpPr>
          <p:cNvPr id="6" name="Tijdelijke aanduiding voor voettekst 5">
            <a:extLst>
              <a:ext uri="{FF2B5EF4-FFF2-40B4-BE49-F238E27FC236}">
                <a16:creationId xmlns:a16="http://schemas.microsoft.com/office/drawing/2014/main" id="{57A97764-5E68-4231-B3CF-9BC527C1ABA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B1F0578-95FC-4BE6-8E2F-AE7B8B1F5860}"/>
              </a:ext>
            </a:extLst>
          </p:cNvPr>
          <p:cNvSpPr>
            <a:spLocks noGrp="1"/>
          </p:cNvSpPr>
          <p:nvPr>
            <p:ph type="sldNum" sz="quarter" idx="12"/>
          </p:nvPr>
        </p:nvSpPr>
        <p:spPr/>
        <p:txBody>
          <a:bodyPr/>
          <a:lstStyle/>
          <a:p>
            <a:fld id="{0B642A45-C475-446E-8A54-FCF41F8A4660}" type="slidenum">
              <a:rPr lang="nl-NL" smtClean="0"/>
              <a:t>‹nr.›</a:t>
            </a:fld>
            <a:endParaRPr lang="nl-NL"/>
          </a:p>
        </p:txBody>
      </p:sp>
    </p:spTree>
    <p:extLst>
      <p:ext uri="{BB962C8B-B14F-4D97-AF65-F5344CB8AC3E}">
        <p14:creationId xmlns:p14="http://schemas.microsoft.com/office/powerpoint/2010/main" val="3429072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1812BD-DD1C-4E64-BB1E-2FACB19A3A8E}"/>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CC3F1B94-932D-478B-BAC4-BD77705A2A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CD5A44AB-38A6-446F-96FF-4E38A031C27C}"/>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8C577767-B3A7-4960-BC53-CFF058647C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914C471E-9560-4D69-9F85-04DED453D9A2}"/>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A790F24F-4BE3-4073-B64D-768E7E4D79E1}"/>
              </a:ext>
            </a:extLst>
          </p:cNvPr>
          <p:cNvSpPr>
            <a:spLocks noGrp="1"/>
          </p:cNvSpPr>
          <p:nvPr>
            <p:ph type="dt" sz="half" idx="10"/>
          </p:nvPr>
        </p:nvSpPr>
        <p:spPr/>
        <p:txBody>
          <a:bodyPr/>
          <a:lstStyle/>
          <a:p>
            <a:fld id="{4B40A029-EFF3-4AE2-B3A5-7B9027951EB2}" type="datetimeFigureOut">
              <a:rPr lang="nl-NL" smtClean="0"/>
              <a:t>11-4-2024</a:t>
            </a:fld>
            <a:endParaRPr lang="nl-NL"/>
          </a:p>
        </p:txBody>
      </p:sp>
      <p:sp>
        <p:nvSpPr>
          <p:cNvPr id="8" name="Tijdelijke aanduiding voor voettekst 7">
            <a:extLst>
              <a:ext uri="{FF2B5EF4-FFF2-40B4-BE49-F238E27FC236}">
                <a16:creationId xmlns:a16="http://schemas.microsoft.com/office/drawing/2014/main" id="{02DE507E-7375-4DB3-9014-6F7DE7E712A1}"/>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C52F9902-969E-4AC6-93F1-E052B74CCB8F}"/>
              </a:ext>
            </a:extLst>
          </p:cNvPr>
          <p:cNvSpPr>
            <a:spLocks noGrp="1"/>
          </p:cNvSpPr>
          <p:nvPr>
            <p:ph type="sldNum" sz="quarter" idx="12"/>
          </p:nvPr>
        </p:nvSpPr>
        <p:spPr/>
        <p:txBody>
          <a:bodyPr/>
          <a:lstStyle/>
          <a:p>
            <a:fld id="{0B642A45-C475-446E-8A54-FCF41F8A4660}" type="slidenum">
              <a:rPr lang="nl-NL" smtClean="0"/>
              <a:t>‹nr.›</a:t>
            </a:fld>
            <a:endParaRPr lang="nl-NL"/>
          </a:p>
        </p:txBody>
      </p:sp>
    </p:spTree>
    <p:extLst>
      <p:ext uri="{BB962C8B-B14F-4D97-AF65-F5344CB8AC3E}">
        <p14:creationId xmlns:p14="http://schemas.microsoft.com/office/powerpoint/2010/main" val="2958848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1B8999-9984-43C0-A80E-E14EC8A80A0E}"/>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79714F34-9BBA-408C-811B-59611ECBD1EC}"/>
              </a:ext>
            </a:extLst>
          </p:cNvPr>
          <p:cNvSpPr>
            <a:spLocks noGrp="1"/>
          </p:cNvSpPr>
          <p:nvPr>
            <p:ph type="dt" sz="half" idx="10"/>
          </p:nvPr>
        </p:nvSpPr>
        <p:spPr/>
        <p:txBody>
          <a:bodyPr/>
          <a:lstStyle/>
          <a:p>
            <a:fld id="{4B40A029-EFF3-4AE2-B3A5-7B9027951EB2}" type="datetimeFigureOut">
              <a:rPr lang="nl-NL" smtClean="0"/>
              <a:t>11-4-2024</a:t>
            </a:fld>
            <a:endParaRPr lang="nl-NL"/>
          </a:p>
        </p:txBody>
      </p:sp>
      <p:sp>
        <p:nvSpPr>
          <p:cNvPr id="4" name="Tijdelijke aanduiding voor voettekst 3">
            <a:extLst>
              <a:ext uri="{FF2B5EF4-FFF2-40B4-BE49-F238E27FC236}">
                <a16:creationId xmlns:a16="http://schemas.microsoft.com/office/drawing/2014/main" id="{8D7C25EF-02D5-4707-933C-094BD4B82506}"/>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BBECC1C0-8320-412A-99F0-9FF9292C3CD8}"/>
              </a:ext>
            </a:extLst>
          </p:cNvPr>
          <p:cNvSpPr>
            <a:spLocks noGrp="1"/>
          </p:cNvSpPr>
          <p:nvPr>
            <p:ph type="sldNum" sz="quarter" idx="12"/>
          </p:nvPr>
        </p:nvSpPr>
        <p:spPr/>
        <p:txBody>
          <a:bodyPr/>
          <a:lstStyle/>
          <a:p>
            <a:fld id="{0B642A45-C475-446E-8A54-FCF41F8A4660}" type="slidenum">
              <a:rPr lang="nl-NL" smtClean="0"/>
              <a:t>‹nr.›</a:t>
            </a:fld>
            <a:endParaRPr lang="nl-NL"/>
          </a:p>
        </p:txBody>
      </p:sp>
    </p:spTree>
    <p:extLst>
      <p:ext uri="{BB962C8B-B14F-4D97-AF65-F5344CB8AC3E}">
        <p14:creationId xmlns:p14="http://schemas.microsoft.com/office/powerpoint/2010/main" val="2689373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4EA3D22B-8D22-4145-AA48-77BD90A5E62F}"/>
              </a:ext>
            </a:extLst>
          </p:cNvPr>
          <p:cNvSpPr>
            <a:spLocks noGrp="1"/>
          </p:cNvSpPr>
          <p:nvPr>
            <p:ph type="dt" sz="half" idx="10"/>
          </p:nvPr>
        </p:nvSpPr>
        <p:spPr/>
        <p:txBody>
          <a:bodyPr/>
          <a:lstStyle/>
          <a:p>
            <a:fld id="{4B40A029-EFF3-4AE2-B3A5-7B9027951EB2}" type="datetimeFigureOut">
              <a:rPr lang="nl-NL" smtClean="0"/>
              <a:t>11-4-2024</a:t>
            </a:fld>
            <a:endParaRPr lang="nl-NL"/>
          </a:p>
        </p:txBody>
      </p:sp>
      <p:sp>
        <p:nvSpPr>
          <p:cNvPr id="3" name="Tijdelijke aanduiding voor voettekst 2">
            <a:extLst>
              <a:ext uri="{FF2B5EF4-FFF2-40B4-BE49-F238E27FC236}">
                <a16:creationId xmlns:a16="http://schemas.microsoft.com/office/drawing/2014/main" id="{7AD5668A-04B9-4FEB-B7A3-EFAE2D992B43}"/>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B549380A-7FD8-4F53-A882-D627AEFF1211}"/>
              </a:ext>
            </a:extLst>
          </p:cNvPr>
          <p:cNvSpPr>
            <a:spLocks noGrp="1"/>
          </p:cNvSpPr>
          <p:nvPr>
            <p:ph type="sldNum" sz="quarter" idx="12"/>
          </p:nvPr>
        </p:nvSpPr>
        <p:spPr/>
        <p:txBody>
          <a:bodyPr/>
          <a:lstStyle/>
          <a:p>
            <a:fld id="{0B642A45-C475-446E-8A54-FCF41F8A4660}" type="slidenum">
              <a:rPr lang="nl-NL" smtClean="0"/>
              <a:t>‹nr.›</a:t>
            </a:fld>
            <a:endParaRPr lang="nl-NL"/>
          </a:p>
        </p:txBody>
      </p:sp>
    </p:spTree>
    <p:extLst>
      <p:ext uri="{BB962C8B-B14F-4D97-AF65-F5344CB8AC3E}">
        <p14:creationId xmlns:p14="http://schemas.microsoft.com/office/powerpoint/2010/main" val="1885892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5170D0-17D6-4EB1-B0F6-E9E56B0D189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9A6DF547-A610-48E5-8C16-08688D73D0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DB1C40D8-76BB-462E-90B1-C9F54462EF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B5FEB88-9445-41D8-952A-70FD88590976}"/>
              </a:ext>
            </a:extLst>
          </p:cNvPr>
          <p:cNvSpPr>
            <a:spLocks noGrp="1"/>
          </p:cNvSpPr>
          <p:nvPr>
            <p:ph type="dt" sz="half" idx="10"/>
          </p:nvPr>
        </p:nvSpPr>
        <p:spPr/>
        <p:txBody>
          <a:bodyPr/>
          <a:lstStyle/>
          <a:p>
            <a:fld id="{4B40A029-EFF3-4AE2-B3A5-7B9027951EB2}" type="datetimeFigureOut">
              <a:rPr lang="nl-NL" smtClean="0"/>
              <a:t>11-4-2024</a:t>
            </a:fld>
            <a:endParaRPr lang="nl-NL"/>
          </a:p>
        </p:txBody>
      </p:sp>
      <p:sp>
        <p:nvSpPr>
          <p:cNvPr id="6" name="Tijdelijke aanduiding voor voettekst 5">
            <a:extLst>
              <a:ext uri="{FF2B5EF4-FFF2-40B4-BE49-F238E27FC236}">
                <a16:creationId xmlns:a16="http://schemas.microsoft.com/office/drawing/2014/main" id="{C45DD25A-1108-4F6E-8B69-EADF5D26454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9F4C288-946C-41A1-B82C-4BF965B98B86}"/>
              </a:ext>
            </a:extLst>
          </p:cNvPr>
          <p:cNvSpPr>
            <a:spLocks noGrp="1"/>
          </p:cNvSpPr>
          <p:nvPr>
            <p:ph type="sldNum" sz="quarter" idx="12"/>
          </p:nvPr>
        </p:nvSpPr>
        <p:spPr/>
        <p:txBody>
          <a:bodyPr/>
          <a:lstStyle/>
          <a:p>
            <a:fld id="{0B642A45-C475-446E-8A54-FCF41F8A4660}" type="slidenum">
              <a:rPr lang="nl-NL" smtClean="0"/>
              <a:t>‹nr.›</a:t>
            </a:fld>
            <a:endParaRPr lang="nl-NL"/>
          </a:p>
        </p:txBody>
      </p:sp>
    </p:spTree>
    <p:extLst>
      <p:ext uri="{BB962C8B-B14F-4D97-AF65-F5344CB8AC3E}">
        <p14:creationId xmlns:p14="http://schemas.microsoft.com/office/powerpoint/2010/main" val="2257243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BEF196-C00A-4052-B244-440894485C6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962E6135-5ECA-471D-879C-5AD73A1591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09318CDC-A166-4A2C-8C18-E0201D07F3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B4E8D8F-FE18-4000-BF49-017D4B29A429}"/>
              </a:ext>
            </a:extLst>
          </p:cNvPr>
          <p:cNvSpPr>
            <a:spLocks noGrp="1"/>
          </p:cNvSpPr>
          <p:nvPr>
            <p:ph type="dt" sz="half" idx="10"/>
          </p:nvPr>
        </p:nvSpPr>
        <p:spPr/>
        <p:txBody>
          <a:bodyPr/>
          <a:lstStyle/>
          <a:p>
            <a:fld id="{4B40A029-EFF3-4AE2-B3A5-7B9027951EB2}" type="datetimeFigureOut">
              <a:rPr lang="nl-NL" smtClean="0"/>
              <a:t>11-4-2024</a:t>
            </a:fld>
            <a:endParaRPr lang="nl-NL"/>
          </a:p>
        </p:txBody>
      </p:sp>
      <p:sp>
        <p:nvSpPr>
          <p:cNvPr id="6" name="Tijdelijke aanduiding voor voettekst 5">
            <a:extLst>
              <a:ext uri="{FF2B5EF4-FFF2-40B4-BE49-F238E27FC236}">
                <a16:creationId xmlns:a16="http://schemas.microsoft.com/office/drawing/2014/main" id="{8150D974-D73C-44AA-98B1-EE3BF5D3C98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2F08A92-2224-44C0-885C-6839C891E08C}"/>
              </a:ext>
            </a:extLst>
          </p:cNvPr>
          <p:cNvSpPr>
            <a:spLocks noGrp="1"/>
          </p:cNvSpPr>
          <p:nvPr>
            <p:ph type="sldNum" sz="quarter" idx="12"/>
          </p:nvPr>
        </p:nvSpPr>
        <p:spPr/>
        <p:txBody>
          <a:bodyPr/>
          <a:lstStyle/>
          <a:p>
            <a:fld id="{0B642A45-C475-446E-8A54-FCF41F8A4660}" type="slidenum">
              <a:rPr lang="nl-NL" smtClean="0"/>
              <a:t>‹nr.›</a:t>
            </a:fld>
            <a:endParaRPr lang="nl-NL"/>
          </a:p>
        </p:txBody>
      </p:sp>
    </p:spTree>
    <p:extLst>
      <p:ext uri="{BB962C8B-B14F-4D97-AF65-F5344CB8AC3E}">
        <p14:creationId xmlns:p14="http://schemas.microsoft.com/office/powerpoint/2010/main" val="3499815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B4FC0F99-F22C-47EF-897E-14EC6E6AE5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9C20AC9C-1872-409F-B4DB-B08859891F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2D7B8C0-7280-4881-969D-3BD206CDDE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40A029-EFF3-4AE2-B3A5-7B9027951EB2}" type="datetimeFigureOut">
              <a:rPr lang="nl-NL" smtClean="0"/>
              <a:t>11-4-2024</a:t>
            </a:fld>
            <a:endParaRPr lang="nl-NL"/>
          </a:p>
        </p:txBody>
      </p:sp>
      <p:sp>
        <p:nvSpPr>
          <p:cNvPr id="5" name="Tijdelijke aanduiding voor voettekst 4">
            <a:extLst>
              <a:ext uri="{FF2B5EF4-FFF2-40B4-BE49-F238E27FC236}">
                <a16:creationId xmlns:a16="http://schemas.microsoft.com/office/drawing/2014/main" id="{02A1CB8F-8017-46D3-BD37-98980C2CF1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89E6426D-C01E-4EFE-9940-94B0D81F54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42A45-C475-446E-8A54-FCF41F8A4660}" type="slidenum">
              <a:rPr lang="nl-NL" smtClean="0"/>
              <a:t>‹nr.›</a:t>
            </a:fld>
            <a:endParaRPr lang="nl-NL"/>
          </a:p>
        </p:txBody>
      </p:sp>
    </p:spTree>
    <p:extLst>
      <p:ext uri="{BB962C8B-B14F-4D97-AF65-F5344CB8AC3E}">
        <p14:creationId xmlns:p14="http://schemas.microsoft.com/office/powerpoint/2010/main" val="2793439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813D95-9A00-4D0C-99E9-615390257028}"/>
              </a:ext>
            </a:extLst>
          </p:cNvPr>
          <p:cNvSpPr>
            <a:spLocks noGrp="1"/>
          </p:cNvSpPr>
          <p:nvPr>
            <p:ph type="ctrTitle"/>
          </p:nvPr>
        </p:nvSpPr>
        <p:spPr/>
        <p:txBody>
          <a:bodyPr>
            <a:normAutofit fontScale="90000"/>
          </a:bodyPr>
          <a:lstStyle/>
          <a:p>
            <a:r>
              <a:rPr lang="nl-NL" dirty="0"/>
              <a:t>Standhouden in een wereld die voorgoed verandert</a:t>
            </a:r>
            <a:br>
              <a:rPr lang="nl-NL" dirty="0"/>
            </a:br>
            <a:endParaRPr lang="nl-NL" dirty="0"/>
          </a:p>
        </p:txBody>
      </p:sp>
      <p:sp>
        <p:nvSpPr>
          <p:cNvPr id="3" name="Ondertitel 2">
            <a:extLst>
              <a:ext uri="{FF2B5EF4-FFF2-40B4-BE49-F238E27FC236}">
                <a16:creationId xmlns:a16="http://schemas.microsoft.com/office/drawing/2014/main" id="{6BD8B5B7-B9DB-4877-A421-47C6DC426408}"/>
              </a:ext>
            </a:extLst>
          </p:cNvPr>
          <p:cNvSpPr>
            <a:spLocks noGrp="1"/>
          </p:cNvSpPr>
          <p:nvPr>
            <p:ph type="subTitle" idx="1"/>
          </p:nvPr>
        </p:nvSpPr>
        <p:spPr/>
        <p:txBody>
          <a:bodyPr>
            <a:normAutofit/>
          </a:bodyPr>
          <a:lstStyle/>
          <a:p>
            <a:r>
              <a:rPr lang="nl-NL" sz="4000" dirty="0"/>
              <a:t>De wereld verandert in rap tempo. God wijst ons de weg om stand te houden </a:t>
            </a:r>
          </a:p>
        </p:txBody>
      </p:sp>
    </p:spTree>
    <p:extLst>
      <p:ext uri="{BB962C8B-B14F-4D97-AF65-F5344CB8AC3E}">
        <p14:creationId xmlns:p14="http://schemas.microsoft.com/office/powerpoint/2010/main" val="947644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94661A-F231-427B-82DE-DF49E1436E99}"/>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9EC14035-8A75-4A68-B746-BF6F53401E7C}"/>
              </a:ext>
            </a:extLst>
          </p:cNvPr>
          <p:cNvSpPr>
            <a:spLocks noGrp="1"/>
          </p:cNvSpPr>
          <p:nvPr>
            <p:ph idx="1"/>
          </p:nvPr>
        </p:nvSpPr>
        <p:spPr/>
        <p:txBody>
          <a:bodyPr>
            <a:normAutofit/>
          </a:bodyPr>
          <a:lstStyle/>
          <a:p>
            <a:r>
              <a:rPr lang="nl-NL" sz="3600" dirty="0"/>
              <a:t>Hij weet hoe zwak het vlees is. Hij wil zijn macht uitoefenen. Hij wil het verlammen. Hij wil op allerlei manieren het geloofsleven beïnvloeden, ontkrachten, lauw maken, vlak, gematigd, bang maken, vol met zorgen, zodat ……</a:t>
            </a:r>
          </a:p>
          <a:p>
            <a:r>
              <a:rPr lang="nl-NL" sz="3600" dirty="0"/>
              <a:t>We inderdaad verdwalen</a:t>
            </a:r>
          </a:p>
          <a:p>
            <a:r>
              <a:rPr lang="nl-NL" sz="3600" dirty="0"/>
              <a:t>Velen zijn verdwaald. Velen zien door de ‘bomen’ Gods weg niet meer. Daarom. </a:t>
            </a:r>
          </a:p>
        </p:txBody>
      </p:sp>
    </p:spTree>
    <p:extLst>
      <p:ext uri="{BB962C8B-B14F-4D97-AF65-F5344CB8AC3E}">
        <p14:creationId xmlns:p14="http://schemas.microsoft.com/office/powerpoint/2010/main" val="1902680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C4F3CA-D009-4EBE-A3CC-909D9D2EDE28}"/>
              </a:ext>
            </a:extLst>
          </p:cNvPr>
          <p:cNvSpPr>
            <a:spLocks noGrp="1"/>
          </p:cNvSpPr>
          <p:nvPr>
            <p:ph type="title"/>
          </p:nvPr>
        </p:nvSpPr>
        <p:spPr/>
        <p:txBody>
          <a:bodyPr/>
          <a:lstStyle/>
          <a:p>
            <a:r>
              <a:rPr lang="nl-NL" dirty="0"/>
              <a:t>Er is maar een remedie</a:t>
            </a:r>
          </a:p>
        </p:txBody>
      </p:sp>
      <p:sp>
        <p:nvSpPr>
          <p:cNvPr id="3" name="Tijdelijke aanduiding voor inhoud 2">
            <a:extLst>
              <a:ext uri="{FF2B5EF4-FFF2-40B4-BE49-F238E27FC236}">
                <a16:creationId xmlns:a16="http://schemas.microsoft.com/office/drawing/2014/main" id="{6E05D8BA-64A1-482A-9EFF-55DA2C7A691F}"/>
              </a:ext>
            </a:extLst>
          </p:cNvPr>
          <p:cNvSpPr>
            <a:spLocks noGrp="1"/>
          </p:cNvSpPr>
          <p:nvPr>
            <p:ph idx="1"/>
          </p:nvPr>
        </p:nvSpPr>
        <p:spPr/>
        <p:txBody>
          <a:bodyPr>
            <a:normAutofit lnSpcReduction="10000"/>
          </a:bodyPr>
          <a:lstStyle/>
          <a:p>
            <a:r>
              <a:rPr lang="nl-NL" sz="3600" dirty="0"/>
              <a:t>Er is maar een oplossing om stand te houden</a:t>
            </a:r>
          </a:p>
          <a:p>
            <a:r>
              <a:rPr lang="nl-NL" sz="3600" dirty="0"/>
              <a:t>De vacht van een dier. De huid van een mens.</a:t>
            </a:r>
          </a:p>
          <a:p>
            <a:r>
              <a:rPr lang="nl-NL" sz="3600" dirty="0"/>
              <a:t>Het heeft alles te maken met ons voedsel. Het juiste voedsel is van geestelijk levensbelang. </a:t>
            </a:r>
          </a:p>
          <a:p>
            <a:r>
              <a:rPr lang="nl-NL" sz="3600" dirty="0"/>
              <a:t>Wat bedoelde Paulus met de woorden: opdat u in deze dingen de goede strijd strijdt, 2Tim. 1:18</a:t>
            </a:r>
          </a:p>
          <a:p>
            <a:r>
              <a:rPr lang="nl-NL" sz="3600" dirty="0"/>
              <a:t>En wel in overeenstemming met de uitgesproken profetieën, 1:18 en 4:14</a:t>
            </a:r>
          </a:p>
          <a:p>
            <a:endParaRPr lang="nl-NL" sz="3600" dirty="0"/>
          </a:p>
        </p:txBody>
      </p:sp>
    </p:spTree>
    <p:extLst>
      <p:ext uri="{BB962C8B-B14F-4D97-AF65-F5344CB8AC3E}">
        <p14:creationId xmlns:p14="http://schemas.microsoft.com/office/powerpoint/2010/main" val="2333038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6CFC42-9684-46C1-9EBE-44CC75CDA8A8}"/>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79B19A93-BFD0-45B1-9971-4CDC3416D3B4}"/>
              </a:ext>
            </a:extLst>
          </p:cNvPr>
          <p:cNvSpPr>
            <a:spLocks noGrp="1"/>
          </p:cNvSpPr>
          <p:nvPr>
            <p:ph idx="1"/>
          </p:nvPr>
        </p:nvSpPr>
        <p:spPr/>
        <p:txBody>
          <a:bodyPr>
            <a:normAutofit/>
          </a:bodyPr>
          <a:lstStyle/>
          <a:p>
            <a:r>
              <a:rPr lang="nl-NL" sz="3600" dirty="0"/>
              <a:t>Het heeft alles te maken met het juiste onderwijs aangaande het evangelie van Jezus Christus. </a:t>
            </a:r>
          </a:p>
          <a:p>
            <a:r>
              <a:rPr lang="nl-NL" sz="3600" dirty="0"/>
              <a:t>Het onderwijs van de apostelen; ze bleven bij gebed en onderwijs</a:t>
            </a:r>
          </a:p>
          <a:p>
            <a:r>
              <a:rPr lang="nl-NL" sz="3600" dirty="0"/>
              <a:t>Het is het strijden van de goede strijd van het geloof en de goede belijdenis, 6:12</a:t>
            </a:r>
          </a:p>
          <a:p>
            <a:r>
              <a:rPr lang="nl-NL" sz="3600" dirty="0"/>
              <a:t>Het is het geloof waarvoor Judas in zijn brief streed</a:t>
            </a:r>
          </a:p>
        </p:txBody>
      </p:sp>
    </p:spTree>
    <p:extLst>
      <p:ext uri="{BB962C8B-B14F-4D97-AF65-F5344CB8AC3E}">
        <p14:creationId xmlns:p14="http://schemas.microsoft.com/office/powerpoint/2010/main" val="2339097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CB49A9-AE9B-4FC1-8CBC-4280BFAF0C56}"/>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4F3F942B-2C6F-486D-BFD2-14999E3F3FAE}"/>
              </a:ext>
            </a:extLst>
          </p:cNvPr>
          <p:cNvSpPr>
            <a:spLocks noGrp="1"/>
          </p:cNvSpPr>
          <p:nvPr>
            <p:ph idx="1"/>
          </p:nvPr>
        </p:nvSpPr>
        <p:spPr/>
        <p:txBody>
          <a:bodyPr>
            <a:normAutofit/>
          </a:bodyPr>
          <a:lstStyle/>
          <a:p>
            <a:r>
              <a:rPr lang="nl-NL" sz="3600" dirty="0"/>
              <a:t>Het heeft alles te maken met de oude paden waarover Jeremia moest spreken, 6:16 ev. </a:t>
            </a:r>
          </a:p>
          <a:p>
            <a:r>
              <a:rPr lang="nl-NL" sz="3600" dirty="0"/>
              <a:t>Het is waarover God spreekt in Deut. 6:4-15. Mozes moest dit onderwijzen. Immers wij vergeten zo snel en wijken zo snel af.</a:t>
            </a:r>
          </a:p>
          <a:p>
            <a:r>
              <a:rPr lang="nl-NL" sz="3600" dirty="0"/>
              <a:t>Hij laat ons weten dat Zijn Woord uit Zijn mond ons geestelijk doet leven en geestelijk doet standhouden. Deut. 8:3. </a:t>
            </a:r>
          </a:p>
        </p:txBody>
      </p:sp>
    </p:spTree>
    <p:extLst>
      <p:ext uri="{BB962C8B-B14F-4D97-AF65-F5344CB8AC3E}">
        <p14:creationId xmlns:p14="http://schemas.microsoft.com/office/powerpoint/2010/main" val="3520735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F3751C-8A69-4195-9CFD-BCA1DEA30317}"/>
              </a:ext>
            </a:extLst>
          </p:cNvPr>
          <p:cNvSpPr>
            <a:spLocks noGrp="1"/>
          </p:cNvSpPr>
          <p:nvPr>
            <p:ph type="title"/>
          </p:nvPr>
        </p:nvSpPr>
        <p:spPr/>
        <p:txBody>
          <a:bodyPr/>
          <a:lstStyle/>
          <a:p>
            <a:r>
              <a:rPr lang="nl-NL" dirty="0"/>
              <a:t>Zijn Woord is een zwaard</a:t>
            </a:r>
          </a:p>
        </p:txBody>
      </p:sp>
      <p:sp>
        <p:nvSpPr>
          <p:cNvPr id="3" name="Tijdelijke aanduiding voor inhoud 2">
            <a:extLst>
              <a:ext uri="{FF2B5EF4-FFF2-40B4-BE49-F238E27FC236}">
                <a16:creationId xmlns:a16="http://schemas.microsoft.com/office/drawing/2014/main" id="{20F65566-B313-4D41-97BD-23CD36AA3C75}"/>
              </a:ext>
            </a:extLst>
          </p:cNvPr>
          <p:cNvSpPr>
            <a:spLocks noGrp="1"/>
          </p:cNvSpPr>
          <p:nvPr>
            <p:ph idx="1"/>
          </p:nvPr>
        </p:nvSpPr>
        <p:spPr/>
        <p:txBody>
          <a:bodyPr>
            <a:normAutofit/>
          </a:bodyPr>
          <a:lstStyle/>
          <a:p>
            <a:r>
              <a:rPr lang="nl-NL" sz="3600" dirty="0"/>
              <a:t>De HEERE Jezus, het Levende Woord, hanteerde het Woord in de verzoeking in de woestijn, Math. 4 en Luk. 4; hiermee ontkrachtte Hij de leugen </a:t>
            </a:r>
          </a:p>
          <a:p>
            <a:r>
              <a:rPr lang="nl-NL" sz="3600" dirty="0"/>
              <a:t>Dat Woord is het zwaard van de Geest. Hij neemt het Levende Woord ter hand. Hij doet ons op de juiste wijze gebruikmaken van Zijn Woord. Niet om in de aanval te gaan maar om Zijn waarheid steeds opnieuw te laten zegenvieren. </a:t>
            </a:r>
          </a:p>
        </p:txBody>
      </p:sp>
    </p:spTree>
    <p:extLst>
      <p:ext uri="{BB962C8B-B14F-4D97-AF65-F5344CB8AC3E}">
        <p14:creationId xmlns:p14="http://schemas.microsoft.com/office/powerpoint/2010/main" val="1395318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D0FCEB-59CF-492B-8C0C-05BDBDBA5684}"/>
              </a:ext>
            </a:extLst>
          </p:cNvPr>
          <p:cNvSpPr>
            <a:spLocks noGrp="1"/>
          </p:cNvSpPr>
          <p:nvPr>
            <p:ph type="title"/>
          </p:nvPr>
        </p:nvSpPr>
        <p:spPr/>
        <p:txBody>
          <a:bodyPr/>
          <a:lstStyle/>
          <a:p>
            <a:r>
              <a:rPr lang="nl-NL" dirty="0"/>
              <a:t>Van dat Woord horen we</a:t>
            </a:r>
          </a:p>
        </p:txBody>
      </p:sp>
      <p:sp>
        <p:nvSpPr>
          <p:cNvPr id="3" name="Tijdelijke aanduiding voor inhoud 2">
            <a:extLst>
              <a:ext uri="{FF2B5EF4-FFF2-40B4-BE49-F238E27FC236}">
                <a16:creationId xmlns:a16="http://schemas.microsoft.com/office/drawing/2014/main" id="{2B94FA1F-7290-4FD5-A1AE-4E978CE9B081}"/>
              </a:ext>
            </a:extLst>
          </p:cNvPr>
          <p:cNvSpPr>
            <a:spLocks noGrp="1"/>
          </p:cNvSpPr>
          <p:nvPr>
            <p:ph idx="1"/>
          </p:nvPr>
        </p:nvSpPr>
        <p:spPr/>
        <p:txBody>
          <a:bodyPr>
            <a:normAutofit lnSpcReduction="10000"/>
          </a:bodyPr>
          <a:lstStyle/>
          <a:p>
            <a:r>
              <a:rPr lang="nl-NL" sz="3600" dirty="0"/>
              <a:t>In Openbaring horen we: Zalig is hij, 1:3</a:t>
            </a:r>
          </a:p>
          <a:p>
            <a:r>
              <a:rPr lang="nl-NL" sz="3600" dirty="0"/>
              <a:t>En: Wie oren heeft om te horen wat de Geest tot de gemeente zegt, 2:7 enz. </a:t>
            </a:r>
          </a:p>
          <a:p>
            <a:r>
              <a:rPr lang="nl-NL" sz="3600" dirty="0"/>
              <a:t>De Geest spreekt door het Woord en niet door ervaringen en gevoelens en zeker niet door menselijke meningen</a:t>
            </a:r>
          </a:p>
          <a:p>
            <a:r>
              <a:rPr lang="nl-NL" sz="3600" dirty="0"/>
              <a:t>Het is het Woord; en Zijn Naam luidt: Het Woord van God, 19:13</a:t>
            </a:r>
          </a:p>
        </p:txBody>
      </p:sp>
    </p:spTree>
    <p:extLst>
      <p:ext uri="{BB962C8B-B14F-4D97-AF65-F5344CB8AC3E}">
        <p14:creationId xmlns:p14="http://schemas.microsoft.com/office/powerpoint/2010/main" val="3378391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D0127A-F75F-4878-A91C-0378964C14C5}"/>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040F6A96-369B-4C3D-8C20-3E9C1EE3A584}"/>
              </a:ext>
            </a:extLst>
          </p:cNvPr>
          <p:cNvSpPr>
            <a:spLocks noGrp="1"/>
          </p:cNvSpPr>
          <p:nvPr>
            <p:ph idx="1"/>
          </p:nvPr>
        </p:nvSpPr>
        <p:spPr/>
        <p:txBody>
          <a:bodyPr>
            <a:normAutofit/>
          </a:bodyPr>
          <a:lstStyle/>
          <a:p>
            <a:r>
              <a:rPr lang="nl-NL" sz="3600" dirty="0"/>
              <a:t>Hij is de </a:t>
            </a:r>
            <a:r>
              <a:rPr lang="nl-NL" sz="3600" dirty="0" err="1"/>
              <a:t>Alpha</a:t>
            </a:r>
            <a:r>
              <a:rPr lang="nl-NL" sz="3600" dirty="0"/>
              <a:t> en de Omega, het Begin en het Einde</a:t>
            </a:r>
          </a:p>
          <a:p>
            <a:r>
              <a:rPr lang="nl-NL" sz="3600" dirty="0"/>
              <a:t>Niet Hij zal de wereld oordelen maar het Woord. Het Woord waarin we Gods volledige en volmaakte openbaring vinden. Joh. 5</a:t>
            </a:r>
          </a:p>
          <a:p>
            <a:r>
              <a:rPr lang="nl-NL" sz="3600" dirty="0"/>
              <a:t>En toch hebt u Mijn Woord in acht genomen en Mijn Naam niet verloochend, 3:8</a:t>
            </a:r>
          </a:p>
          <a:p>
            <a:r>
              <a:rPr lang="nl-NL" sz="3600" dirty="0"/>
              <a:t>Zijn gemeente houdt vol, volharding. </a:t>
            </a:r>
          </a:p>
        </p:txBody>
      </p:sp>
    </p:spTree>
    <p:extLst>
      <p:ext uri="{BB962C8B-B14F-4D97-AF65-F5344CB8AC3E}">
        <p14:creationId xmlns:p14="http://schemas.microsoft.com/office/powerpoint/2010/main" val="1514079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E2D4E0-9243-4794-A7A3-D1A3CD0C4918}"/>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F23C3D69-9BBD-458C-9CCA-567111400B77}"/>
              </a:ext>
            </a:extLst>
          </p:cNvPr>
          <p:cNvSpPr>
            <a:spLocks noGrp="1"/>
          </p:cNvSpPr>
          <p:nvPr>
            <p:ph idx="1"/>
          </p:nvPr>
        </p:nvSpPr>
        <p:spPr/>
        <p:txBody>
          <a:bodyPr>
            <a:normAutofit/>
          </a:bodyPr>
          <a:lstStyle/>
          <a:p>
            <a:r>
              <a:rPr lang="nl-NL" sz="3600" dirty="0"/>
              <a:t>Omdat u het woord van Mijn volharding hebt bewaard, zal Ik ook u bewaren voor het uur van de verzoeking die over heel de wereld komen zal, om hen die op aarde wonen te verzoeken.</a:t>
            </a:r>
          </a:p>
          <a:p>
            <a:r>
              <a:rPr lang="nl-NL" sz="3600" dirty="0"/>
              <a:t>Zie, Ik kom spoedig. Houd vast wat u hebt, opdat niemand uw kroon zal wegnemen. 3:10, 11 </a:t>
            </a:r>
          </a:p>
        </p:txBody>
      </p:sp>
    </p:spTree>
    <p:extLst>
      <p:ext uri="{BB962C8B-B14F-4D97-AF65-F5344CB8AC3E}">
        <p14:creationId xmlns:p14="http://schemas.microsoft.com/office/powerpoint/2010/main" val="2104579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2DA76D-1C04-4191-9C43-8CE945AA7CF1}"/>
              </a:ext>
            </a:extLst>
          </p:cNvPr>
          <p:cNvSpPr>
            <a:spLocks noGrp="1"/>
          </p:cNvSpPr>
          <p:nvPr>
            <p:ph type="title"/>
          </p:nvPr>
        </p:nvSpPr>
        <p:spPr/>
        <p:txBody>
          <a:bodyPr/>
          <a:lstStyle/>
          <a:p>
            <a:r>
              <a:rPr lang="nl-NL" dirty="0"/>
              <a:t>Christus’ oproep aan de lauwe gelovigen</a:t>
            </a:r>
          </a:p>
        </p:txBody>
      </p:sp>
      <p:sp>
        <p:nvSpPr>
          <p:cNvPr id="3" name="Tijdelijke aanduiding voor inhoud 2">
            <a:extLst>
              <a:ext uri="{FF2B5EF4-FFF2-40B4-BE49-F238E27FC236}">
                <a16:creationId xmlns:a16="http://schemas.microsoft.com/office/drawing/2014/main" id="{BD86988D-4A53-404F-9C56-345FC398A874}"/>
              </a:ext>
            </a:extLst>
          </p:cNvPr>
          <p:cNvSpPr>
            <a:spLocks noGrp="1"/>
          </p:cNvSpPr>
          <p:nvPr>
            <p:ph idx="1"/>
          </p:nvPr>
        </p:nvSpPr>
        <p:spPr/>
        <p:txBody>
          <a:bodyPr>
            <a:normAutofit/>
          </a:bodyPr>
          <a:lstStyle/>
          <a:p>
            <a:r>
              <a:rPr lang="nl-NL" sz="3600" dirty="0"/>
              <a:t>Want u zegt: Ik ben rijk en  steeds rijker geworden en heb aan niets gebrek maar u weet niet dat juist u ellendig, beklagenswaardig, arm, blind en naakt bent, 3:17</a:t>
            </a:r>
          </a:p>
          <a:p>
            <a:r>
              <a:rPr lang="nl-NL" sz="3600" dirty="0"/>
              <a:t>Hij wil hen niet uitspuwen. </a:t>
            </a:r>
          </a:p>
          <a:p>
            <a:r>
              <a:rPr lang="nl-NL" sz="3600" dirty="0"/>
              <a:t>Hoor maar: </a:t>
            </a:r>
          </a:p>
          <a:p>
            <a:r>
              <a:rPr lang="nl-NL" sz="3600" dirty="0"/>
              <a:t>Ik raad u aan …….., 18</a:t>
            </a:r>
          </a:p>
        </p:txBody>
      </p:sp>
    </p:spTree>
    <p:extLst>
      <p:ext uri="{BB962C8B-B14F-4D97-AF65-F5344CB8AC3E}">
        <p14:creationId xmlns:p14="http://schemas.microsoft.com/office/powerpoint/2010/main" val="2598127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3A493A-395B-45EB-822E-2522C5CA04B0}"/>
              </a:ext>
            </a:extLst>
          </p:cNvPr>
          <p:cNvSpPr>
            <a:spLocks noGrp="1"/>
          </p:cNvSpPr>
          <p:nvPr>
            <p:ph type="title"/>
          </p:nvPr>
        </p:nvSpPr>
        <p:spPr/>
        <p:txBody>
          <a:bodyPr/>
          <a:lstStyle/>
          <a:p>
            <a:r>
              <a:rPr lang="nl-NL" dirty="0"/>
              <a:t>Wat een liefde en goedheid</a:t>
            </a:r>
          </a:p>
        </p:txBody>
      </p:sp>
      <p:sp>
        <p:nvSpPr>
          <p:cNvPr id="3" name="Tijdelijke aanduiding voor inhoud 2">
            <a:extLst>
              <a:ext uri="{FF2B5EF4-FFF2-40B4-BE49-F238E27FC236}">
                <a16:creationId xmlns:a16="http://schemas.microsoft.com/office/drawing/2014/main" id="{9036F41D-DBF4-4E0B-84BF-B89E50121FF9}"/>
              </a:ext>
            </a:extLst>
          </p:cNvPr>
          <p:cNvSpPr>
            <a:spLocks noGrp="1"/>
          </p:cNvSpPr>
          <p:nvPr>
            <p:ph idx="1"/>
          </p:nvPr>
        </p:nvSpPr>
        <p:spPr/>
        <p:txBody>
          <a:bodyPr>
            <a:normAutofit/>
          </a:bodyPr>
          <a:lstStyle/>
          <a:p>
            <a:r>
              <a:rPr lang="nl-NL" sz="3600" dirty="0"/>
              <a:t>De HEERE Jezus, is Dezelfde als de HEERE van het Oude Testament, Die Israël opriep tot bekering. </a:t>
            </a:r>
          </a:p>
          <a:p>
            <a:r>
              <a:rPr lang="nl-NL" sz="3600" dirty="0"/>
              <a:t>Wat zegt Hij?</a:t>
            </a:r>
          </a:p>
          <a:p>
            <a:r>
              <a:rPr lang="nl-NL" sz="3600" dirty="0"/>
              <a:t>Ieder die Ik liefheb, wijs Ik terecht en bestraf Ik. Wees dan ijverig (vurig) en bekeer u. 3:19</a:t>
            </a:r>
          </a:p>
          <a:p>
            <a:r>
              <a:rPr lang="nl-NL" sz="3600" dirty="0"/>
              <a:t>En dan Zijn belofte, 3:20</a:t>
            </a:r>
          </a:p>
        </p:txBody>
      </p:sp>
    </p:spTree>
    <p:extLst>
      <p:ext uri="{BB962C8B-B14F-4D97-AF65-F5344CB8AC3E}">
        <p14:creationId xmlns:p14="http://schemas.microsoft.com/office/powerpoint/2010/main" val="3666533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431801-238F-4F73-AE44-7CA49C7BF716}"/>
              </a:ext>
            </a:extLst>
          </p:cNvPr>
          <p:cNvSpPr>
            <a:spLocks noGrp="1"/>
          </p:cNvSpPr>
          <p:nvPr>
            <p:ph type="title"/>
          </p:nvPr>
        </p:nvSpPr>
        <p:spPr/>
        <p:txBody>
          <a:bodyPr/>
          <a:lstStyle/>
          <a:p>
            <a:r>
              <a:rPr lang="nl-NL" dirty="0"/>
              <a:t>Vijanden van het christelijk geloof </a:t>
            </a:r>
          </a:p>
        </p:txBody>
      </p:sp>
      <p:sp>
        <p:nvSpPr>
          <p:cNvPr id="3" name="Tijdelijke aanduiding voor inhoud 2">
            <a:extLst>
              <a:ext uri="{FF2B5EF4-FFF2-40B4-BE49-F238E27FC236}">
                <a16:creationId xmlns:a16="http://schemas.microsoft.com/office/drawing/2014/main" id="{F4036926-7241-47FE-AFCE-C06E026824E7}"/>
              </a:ext>
            </a:extLst>
          </p:cNvPr>
          <p:cNvSpPr>
            <a:spLocks noGrp="1"/>
          </p:cNvSpPr>
          <p:nvPr>
            <p:ph idx="1"/>
          </p:nvPr>
        </p:nvSpPr>
        <p:spPr/>
        <p:txBody>
          <a:bodyPr>
            <a:normAutofit/>
          </a:bodyPr>
          <a:lstStyle/>
          <a:p>
            <a:r>
              <a:rPr lang="nl-NL" sz="3600" dirty="0"/>
              <a:t>Gods goedheid misbruiken; Ik bracht u in een vruchtbaar land om de vrucht daarvan en het goed ervan te eten. Maar toen u daarin kwam, verontreinigde u Mijn land en hebt u Mijn eigendom tot een gruwel gemaakt, Jer. 2:7</a:t>
            </a:r>
          </a:p>
          <a:p>
            <a:r>
              <a:rPr lang="nl-NL" sz="3600" dirty="0"/>
              <a:t>- Afgoderij (de Baäl; geen enkele correctie, lees 2:8)</a:t>
            </a:r>
          </a:p>
          <a:p>
            <a:r>
              <a:rPr lang="nl-NL" sz="3600" dirty="0"/>
              <a:t>- God, de bron van levend water verlaten en eigen bakken uithouwen, Jer. 2:13 en Gl. 1</a:t>
            </a:r>
          </a:p>
        </p:txBody>
      </p:sp>
    </p:spTree>
    <p:extLst>
      <p:ext uri="{BB962C8B-B14F-4D97-AF65-F5344CB8AC3E}">
        <p14:creationId xmlns:p14="http://schemas.microsoft.com/office/powerpoint/2010/main" val="1845876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712697-1BF5-456A-9451-2E0E800A01A0}"/>
              </a:ext>
            </a:extLst>
          </p:cNvPr>
          <p:cNvSpPr>
            <a:spLocks noGrp="1"/>
          </p:cNvSpPr>
          <p:nvPr>
            <p:ph type="title"/>
          </p:nvPr>
        </p:nvSpPr>
        <p:spPr/>
        <p:txBody>
          <a:bodyPr/>
          <a:lstStyle/>
          <a:p>
            <a:r>
              <a:rPr lang="nl-NL" dirty="0"/>
              <a:t>Het juiste voedsel</a:t>
            </a:r>
          </a:p>
        </p:txBody>
      </p:sp>
      <p:sp>
        <p:nvSpPr>
          <p:cNvPr id="3" name="Tijdelijke aanduiding voor inhoud 2">
            <a:extLst>
              <a:ext uri="{FF2B5EF4-FFF2-40B4-BE49-F238E27FC236}">
                <a16:creationId xmlns:a16="http://schemas.microsoft.com/office/drawing/2014/main" id="{37D81D77-41C2-4E9B-B58C-FD15C6AB6C64}"/>
              </a:ext>
            </a:extLst>
          </p:cNvPr>
          <p:cNvSpPr>
            <a:spLocks noGrp="1"/>
          </p:cNvSpPr>
          <p:nvPr>
            <p:ph idx="1"/>
          </p:nvPr>
        </p:nvSpPr>
        <p:spPr/>
        <p:txBody>
          <a:bodyPr>
            <a:normAutofit/>
          </a:bodyPr>
          <a:lstStyle/>
          <a:p>
            <a:r>
              <a:rPr lang="nl-NL" sz="3600" dirty="0"/>
              <a:t>Wie is dan de trouwe en verstandige dienaar, die zijn heer over zijn personeel aangesteld heeft om hun het voedsel op de juiste tijd te geven? Zalig die dienaar die door zijn heer bij zijn komst zo handelend aangetroffen zal worden. Math. 24:45, 46</a:t>
            </a:r>
          </a:p>
          <a:p>
            <a:r>
              <a:rPr lang="nl-NL" sz="3600"/>
              <a:t>Paulus: </a:t>
            </a:r>
            <a:r>
              <a:rPr lang="nl-NL" sz="3600" dirty="0"/>
              <a:t>predik het Woord. Volhard daarin, gelegen of ongelegen. Weerleg, bestraf, vermaan, en dat met alle geduld en onderricht, 2Tim. 4:2. Amen</a:t>
            </a:r>
          </a:p>
        </p:txBody>
      </p:sp>
    </p:spTree>
    <p:extLst>
      <p:ext uri="{BB962C8B-B14F-4D97-AF65-F5344CB8AC3E}">
        <p14:creationId xmlns:p14="http://schemas.microsoft.com/office/powerpoint/2010/main" val="3090462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5953F0-B0C2-40A9-A94F-232101E50841}"/>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61257D62-DBB3-446C-91AD-AD6E18A064B1}"/>
              </a:ext>
            </a:extLst>
          </p:cNvPr>
          <p:cNvSpPr>
            <a:spLocks noGrp="1"/>
          </p:cNvSpPr>
          <p:nvPr>
            <p:ph idx="1"/>
          </p:nvPr>
        </p:nvSpPr>
        <p:spPr/>
        <p:txBody>
          <a:bodyPr>
            <a:normAutofit/>
          </a:bodyPr>
          <a:lstStyle/>
          <a:p>
            <a:r>
              <a:rPr lang="nl-NL" sz="3600" dirty="0"/>
              <a:t>- Rebellie tegen God en van geen tuchtiging willen weten, 2:29</a:t>
            </a:r>
          </a:p>
          <a:p>
            <a:r>
              <a:rPr lang="nl-NL" sz="3600" dirty="0"/>
              <a:t>- de afgoderij is indringend en wijd verspreid, 3:6</a:t>
            </a:r>
          </a:p>
          <a:p>
            <a:r>
              <a:rPr lang="nl-NL" sz="3600" dirty="0"/>
              <a:t>En toch: Keer terug ….3:12; God is goedertieren</a:t>
            </a:r>
          </a:p>
          <a:p>
            <a:r>
              <a:rPr lang="nl-NL" sz="3600" dirty="0"/>
              <a:t>Gods intense oproep en beloften, 4:1-4</a:t>
            </a:r>
          </a:p>
          <a:p>
            <a:r>
              <a:rPr lang="nl-NL" sz="3600" dirty="0"/>
              <a:t>- Geestelijke afval brengt immoreel gedrag voort, Jer. 5:7-9</a:t>
            </a:r>
          </a:p>
          <a:p>
            <a:endParaRPr lang="nl-NL" sz="3600" dirty="0"/>
          </a:p>
        </p:txBody>
      </p:sp>
    </p:spTree>
    <p:extLst>
      <p:ext uri="{BB962C8B-B14F-4D97-AF65-F5344CB8AC3E}">
        <p14:creationId xmlns:p14="http://schemas.microsoft.com/office/powerpoint/2010/main" val="1194358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3FB0E1-1645-4BB1-B20B-F37E921DBE39}"/>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4FB1A0E4-B698-4BB3-8419-CCCFF9310B3C}"/>
              </a:ext>
            </a:extLst>
          </p:cNvPr>
          <p:cNvSpPr>
            <a:spLocks noGrp="1"/>
          </p:cNvSpPr>
          <p:nvPr>
            <p:ph idx="1"/>
          </p:nvPr>
        </p:nvSpPr>
        <p:spPr/>
        <p:txBody>
          <a:bodyPr/>
          <a:lstStyle/>
          <a:p>
            <a:r>
              <a:rPr lang="nl-NL" dirty="0"/>
              <a:t>- </a:t>
            </a:r>
            <a:r>
              <a:rPr lang="nl-NL" sz="3600" dirty="0"/>
              <a:t>Ze verloochenen de HEERE, 5:12, zie ook Openb. 3, u hebt Mijn Naam niet verloochend. </a:t>
            </a:r>
          </a:p>
          <a:p>
            <a:r>
              <a:rPr lang="nl-NL" sz="3600" dirty="0"/>
              <a:t>- De meest ingrijpende zonde is het verlaten van God en het dienen van andere goden, Hand. 17 en 1Thess. 1:9</a:t>
            </a:r>
          </a:p>
          <a:p>
            <a:r>
              <a:rPr lang="nl-NL" sz="3600" dirty="0"/>
              <a:t>De heidenen wisten niet beter; Israël en Juda wel; ze weken willens en wetens af, om de vreemde goden van de volken na te jagen.  1:16 en 2:13</a:t>
            </a:r>
          </a:p>
        </p:txBody>
      </p:sp>
    </p:spTree>
    <p:extLst>
      <p:ext uri="{BB962C8B-B14F-4D97-AF65-F5344CB8AC3E}">
        <p14:creationId xmlns:p14="http://schemas.microsoft.com/office/powerpoint/2010/main" val="2038736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A2E0AE-3227-425D-B27E-CA958E1D1C2C}"/>
              </a:ext>
            </a:extLst>
          </p:cNvPr>
          <p:cNvSpPr>
            <a:spLocks noGrp="1"/>
          </p:cNvSpPr>
          <p:nvPr>
            <p:ph type="title"/>
          </p:nvPr>
        </p:nvSpPr>
        <p:spPr/>
        <p:txBody>
          <a:bodyPr/>
          <a:lstStyle/>
          <a:p>
            <a:r>
              <a:rPr lang="nl-NL" dirty="0"/>
              <a:t>De brief van Judas</a:t>
            </a:r>
          </a:p>
        </p:txBody>
      </p:sp>
      <p:sp>
        <p:nvSpPr>
          <p:cNvPr id="3" name="Tijdelijke aanduiding voor inhoud 2">
            <a:extLst>
              <a:ext uri="{FF2B5EF4-FFF2-40B4-BE49-F238E27FC236}">
                <a16:creationId xmlns:a16="http://schemas.microsoft.com/office/drawing/2014/main" id="{D7B24EC4-9F3A-42A5-959E-F3E3D3BB64D8}"/>
              </a:ext>
            </a:extLst>
          </p:cNvPr>
          <p:cNvSpPr>
            <a:spLocks noGrp="1"/>
          </p:cNvSpPr>
          <p:nvPr>
            <p:ph idx="1"/>
          </p:nvPr>
        </p:nvSpPr>
        <p:spPr/>
        <p:txBody>
          <a:bodyPr>
            <a:normAutofit/>
          </a:bodyPr>
          <a:lstStyle/>
          <a:p>
            <a:r>
              <a:rPr lang="nl-NL" sz="3600" dirty="0"/>
              <a:t>Gevaren van buitenaf en van binnenuit</a:t>
            </a:r>
          </a:p>
          <a:p>
            <a:r>
              <a:rPr lang="nl-NL" sz="3600" dirty="0"/>
              <a:t>De noodzaak van zijn schrijven, :3, Want ……..</a:t>
            </a:r>
          </a:p>
          <a:p>
            <a:r>
              <a:rPr lang="nl-NL" sz="3600" dirty="0"/>
              <a:t>Van buitenaf naar binnen geslopen om zaken te veranderen</a:t>
            </a:r>
          </a:p>
          <a:p>
            <a:r>
              <a:rPr lang="nl-NL" sz="3600" dirty="0"/>
              <a:t>De HEERE Jezus spreekt daar ook van in Joh. 10:1 ev.</a:t>
            </a:r>
          </a:p>
          <a:p>
            <a:r>
              <a:rPr lang="nl-NL" sz="3600" dirty="0"/>
              <a:t>Het zijn dieven en rovers en zijn niet door de deur gegaan; Zijn schapen luisteren niet naar hen.</a:t>
            </a:r>
          </a:p>
        </p:txBody>
      </p:sp>
    </p:spTree>
    <p:extLst>
      <p:ext uri="{BB962C8B-B14F-4D97-AF65-F5344CB8AC3E}">
        <p14:creationId xmlns:p14="http://schemas.microsoft.com/office/powerpoint/2010/main" val="3619481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82B701-967E-4CA8-8664-6BAA5C6F6333}"/>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466661EB-4BEF-416E-B1D8-762DF2B35CE5}"/>
              </a:ext>
            </a:extLst>
          </p:cNvPr>
          <p:cNvSpPr>
            <a:spLocks noGrp="1"/>
          </p:cNvSpPr>
          <p:nvPr>
            <p:ph idx="1"/>
          </p:nvPr>
        </p:nvSpPr>
        <p:spPr/>
        <p:txBody>
          <a:bodyPr>
            <a:normAutofit lnSpcReduction="10000"/>
          </a:bodyPr>
          <a:lstStyle/>
          <a:p>
            <a:r>
              <a:rPr lang="nl-NL" sz="3600" dirty="0"/>
              <a:t>Het binnensluipen(dieven en rovers) heeft een doel: Gods genade veranderen in losbandigheid en daarmee God en de HEERE Jezus Christus verloochenen, 4 en Jer. 2:13,14</a:t>
            </a:r>
          </a:p>
          <a:p>
            <a:r>
              <a:rPr lang="nl-NL" sz="3600" dirty="0"/>
              <a:t>Los van God en de HEERE Jezus, is je losmaken van Zijn Woord. Het Woord heeft geen gezag meer.</a:t>
            </a:r>
          </a:p>
          <a:p>
            <a:r>
              <a:rPr lang="nl-NL" sz="3600" dirty="0"/>
              <a:t>Voorbeelden zijn: ongelovigen onder het verloste volk Israël; de gevallen engelen; Sodom en </a:t>
            </a:r>
            <a:r>
              <a:rPr lang="nl-NL" sz="3600" dirty="0" err="1"/>
              <a:t>Gomorra</a:t>
            </a:r>
            <a:r>
              <a:rPr lang="nl-NL" sz="3600" dirty="0"/>
              <a:t>; Kaïn,  </a:t>
            </a:r>
            <a:r>
              <a:rPr lang="nl-NL" sz="3600" dirty="0" err="1"/>
              <a:t>Bileam</a:t>
            </a:r>
            <a:r>
              <a:rPr lang="nl-NL" sz="3600" dirty="0"/>
              <a:t> en </a:t>
            </a:r>
            <a:r>
              <a:rPr lang="nl-NL" sz="3600" dirty="0" err="1"/>
              <a:t>Korach</a:t>
            </a:r>
            <a:r>
              <a:rPr lang="nl-NL" sz="3600" dirty="0"/>
              <a:t>.  </a:t>
            </a:r>
          </a:p>
        </p:txBody>
      </p:sp>
    </p:spTree>
    <p:extLst>
      <p:ext uri="{BB962C8B-B14F-4D97-AF65-F5344CB8AC3E}">
        <p14:creationId xmlns:p14="http://schemas.microsoft.com/office/powerpoint/2010/main" val="2634924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A71DA5-46EA-494B-874A-35DE09E4666C}"/>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0B0DB82C-7A7D-4FB4-8DA1-7B6EB1DDC2A1}"/>
              </a:ext>
            </a:extLst>
          </p:cNvPr>
          <p:cNvSpPr>
            <a:spLocks noGrp="1"/>
          </p:cNvSpPr>
          <p:nvPr>
            <p:ph idx="1"/>
          </p:nvPr>
        </p:nvSpPr>
        <p:spPr/>
        <p:txBody>
          <a:bodyPr>
            <a:normAutofit/>
          </a:bodyPr>
          <a:lstStyle/>
          <a:p>
            <a:r>
              <a:rPr lang="nl-NL" sz="3600" dirty="0"/>
              <a:t>Gods tegenpartij gaat rond als een brullende leeuw zoekende wie hij kan verslinden, 1Pt. 5</a:t>
            </a:r>
          </a:p>
          <a:p>
            <a:r>
              <a:rPr lang="nl-NL" sz="3600" dirty="0"/>
              <a:t>Van binnenuit en van buitenaf. Wolven die opstaan en zich kleden als schapen; de duivel en zijn volgelingen die zich voordoen als een engelen van het licht. 2Kor. 11:14</a:t>
            </a:r>
          </a:p>
          <a:p>
            <a:endParaRPr lang="nl-NL" sz="3600" dirty="0"/>
          </a:p>
        </p:txBody>
      </p:sp>
    </p:spTree>
    <p:extLst>
      <p:ext uri="{BB962C8B-B14F-4D97-AF65-F5344CB8AC3E}">
        <p14:creationId xmlns:p14="http://schemas.microsoft.com/office/powerpoint/2010/main" val="3075792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A69AAB-1207-4703-99A9-FB971FB792CC}"/>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9D41C97F-B267-4815-82E9-C775806D96DD}"/>
              </a:ext>
            </a:extLst>
          </p:cNvPr>
          <p:cNvSpPr>
            <a:spLocks noGrp="1"/>
          </p:cNvSpPr>
          <p:nvPr>
            <p:ph idx="1"/>
          </p:nvPr>
        </p:nvSpPr>
        <p:spPr/>
        <p:txBody>
          <a:bodyPr>
            <a:normAutofit/>
          </a:bodyPr>
          <a:lstStyle/>
          <a:p>
            <a:r>
              <a:rPr lang="nl-NL" sz="3600" dirty="0"/>
              <a:t>Losbandigheid gaat veel verder dan alleen seksuele uitspattingen; ook alcohol, drugs, muziek, consumptie, sport, de kleding, uiterlijk, de media, geld, huizen, enz. zie Dan. 5, koning </a:t>
            </a:r>
            <a:r>
              <a:rPr lang="nl-NL" sz="3600" dirty="0" err="1"/>
              <a:t>Belsazar</a:t>
            </a:r>
            <a:r>
              <a:rPr lang="nl-NL" sz="3600" dirty="0"/>
              <a:t> en Esther 1, </a:t>
            </a:r>
            <a:r>
              <a:rPr lang="nl-NL" sz="3600" dirty="0" err="1"/>
              <a:t>Ahasveros</a:t>
            </a:r>
            <a:r>
              <a:rPr lang="nl-NL" sz="3600" dirty="0"/>
              <a:t>.</a:t>
            </a:r>
          </a:p>
          <a:p>
            <a:r>
              <a:rPr lang="nl-NL" sz="3600" dirty="0"/>
              <a:t>Zie ook </a:t>
            </a:r>
            <a:r>
              <a:rPr lang="nl-NL" sz="3600" dirty="0" err="1"/>
              <a:t>Haggaï</a:t>
            </a:r>
            <a:r>
              <a:rPr lang="nl-NL" sz="3600" dirty="0"/>
              <a:t> 1:4 ev. en Jak. gelovigen die de wereld nalopen en rijken die niet goed uitbetalen, maar gierig zijn.  </a:t>
            </a:r>
          </a:p>
          <a:p>
            <a:endParaRPr lang="nl-NL" dirty="0"/>
          </a:p>
        </p:txBody>
      </p:sp>
    </p:spTree>
    <p:extLst>
      <p:ext uri="{BB962C8B-B14F-4D97-AF65-F5344CB8AC3E}">
        <p14:creationId xmlns:p14="http://schemas.microsoft.com/office/powerpoint/2010/main" val="2330702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0896E1-FA77-47F2-807B-AC76126B9B5B}"/>
              </a:ext>
            </a:extLst>
          </p:cNvPr>
          <p:cNvSpPr>
            <a:spLocks noGrp="1"/>
          </p:cNvSpPr>
          <p:nvPr>
            <p:ph type="title"/>
          </p:nvPr>
        </p:nvSpPr>
        <p:spPr/>
        <p:txBody>
          <a:bodyPr/>
          <a:lstStyle/>
          <a:p>
            <a:r>
              <a:rPr lang="nl-NL" dirty="0"/>
              <a:t>De wereld met haar kracht</a:t>
            </a:r>
          </a:p>
        </p:txBody>
      </p:sp>
      <p:sp>
        <p:nvSpPr>
          <p:cNvPr id="3" name="Tijdelijke aanduiding voor inhoud 2">
            <a:extLst>
              <a:ext uri="{FF2B5EF4-FFF2-40B4-BE49-F238E27FC236}">
                <a16:creationId xmlns:a16="http://schemas.microsoft.com/office/drawing/2014/main" id="{36C8D57C-1A1F-48B8-BC8C-ED984148D6F0}"/>
              </a:ext>
            </a:extLst>
          </p:cNvPr>
          <p:cNvSpPr>
            <a:spLocks noGrp="1"/>
          </p:cNvSpPr>
          <p:nvPr>
            <p:ph idx="1"/>
          </p:nvPr>
        </p:nvSpPr>
        <p:spPr/>
        <p:txBody>
          <a:bodyPr>
            <a:normAutofit/>
          </a:bodyPr>
          <a:lstStyle/>
          <a:p>
            <a:r>
              <a:rPr lang="nl-NL" sz="3600" dirty="0"/>
              <a:t>De wereld heeft zich aantrekkelijk aangekleed. De geest, de antigeest, doet haar krachten gelden om gelovigen te verleiden, 1Joh. 2:16, 17. Het is de geest van satan, de grote wereldverleider. </a:t>
            </a:r>
          </a:p>
          <a:p>
            <a:r>
              <a:rPr lang="nl-NL" sz="3600" dirty="0"/>
              <a:t>Als geen ander kent hij de zwakte van het vlees. Steeds doet hij een beroep op het vlees, de ogen, de natuurlijke mens die niet wil buigen, maar zich in alle trots staande wil houden. </a:t>
            </a:r>
          </a:p>
        </p:txBody>
      </p:sp>
    </p:spTree>
    <p:extLst>
      <p:ext uri="{BB962C8B-B14F-4D97-AF65-F5344CB8AC3E}">
        <p14:creationId xmlns:p14="http://schemas.microsoft.com/office/powerpoint/2010/main" val="2694654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383</TotalTime>
  <Words>1314</Words>
  <Application>Microsoft Office PowerPoint</Application>
  <PresentationFormat>Breedbeeld</PresentationFormat>
  <Paragraphs>73</Paragraphs>
  <Slides>20</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20</vt:i4>
      </vt:variant>
    </vt:vector>
  </HeadingPairs>
  <TitlesOfParts>
    <vt:vector size="24" baseType="lpstr">
      <vt:lpstr>Arial</vt:lpstr>
      <vt:lpstr>Calibri</vt:lpstr>
      <vt:lpstr>Calibri Light</vt:lpstr>
      <vt:lpstr>Kantoorthema</vt:lpstr>
      <vt:lpstr>Standhouden in een wereld die voorgoed verandert </vt:lpstr>
      <vt:lpstr>Vijanden van het christelijk geloof </vt:lpstr>
      <vt:lpstr>PowerPoint-presentatie</vt:lpstr>
      <vt:lpstr>PowerPoint-presentatie</vt:lpstr>
      <vt:lpstr>De brief van Judas</vt:lpstr>
      <vt:lpstr>PowerPoint-presentatie</vt:lpstr>
      <vt:lpstr>PowerPoint-presentatie</vt:lpstr>
      <vt:lpstr>PowerPoint-presentatie</vt:lpstr>
      <vt:lpstr>De wereld met haar kracht</vt:lpstr>
      <vt:lpstr>PowerPoint-presentatie</vt:lpstr>
      <vt:lpstr>Er is maar een remedie</vt:lpstr>
      <vt:lpstr>PowerPoint-presentatie</vt:lpstr>
      <vt:lpstr>PowerPoint-presentatie</vt:lpstr>
      <vt:lpstr>Zijn Woord is een zwaard</vt:lpstr>
      <vt:lpstr>Van dat Woord horen we</vt:lpstr>
      <vt:lpstr>PowerPoint-presentatie</vt:lpstr>
      <vt:lpstr>PowerPoint-presentatie</vt:lpstr>
      <vt:lpstr>Christus’ oproep aan de lauwe gelovigen</vt:lpstr>
      <vt:lpstr>Wat een liefde en goedheid</vt:lpstr>
      <vt:lpstr>Het juiste voedsel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Standhouden in een wereld die voorgoed verandert</dc:title>
  <dc:creator>Rennie Schoorstra</dc:creator>
  <cp:lastModifiedBy>Rennie Schoorstra</cp:lastModifiedBy>
  <cp:revision>22</cp:revision>
  <dcterms:created xsi:type="dcterms:W3CDTF">2024-04-05T11:04:33Z</dcterms:created>
  <dcterms:modified xsi:type="dcterms:W3CDTF">2024-04-11T11:28:01Z</dcterms:modified>
</cp:coreProperties>
</file>