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notesSlides/notesSlide1.xml" ContentType="application/vnd.openxmlformats-officedocument.presentationml.notesSlide+xml"/>
  <Override PartName="/ppt/notesSlides/_rels/notesSlide1.xml.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jpeg" ContentType="image/jpeg"/>
  <Override PartName="/ppt/media/hdphoto1.wdp" ContentType="image/vnd.ms-photo"/>
  <Override PartName="/ppt/media/image2.png" ContentType="image/png"/>
  <Override PartName="/ppt/media/image3.gif" ContentType="image/gif"/>
  <Override PartName="/ppt/media/image6.png" ContentType="image/png"/>
  <Override PartName="/ppt/media/image4.jpeg" ContentType="image/jpeg"/>
  <Override PartName="/ppt/media/image18.png" ContentType="image/png"/>
  <Override PartName="/ppt/media/image17.jpeg" ContentType="image/jpeg"/>
  <Override PartName="/ppt/media/image5.png" ContentType="image/png"/>
  <Override PartName="/ppt/media/hdphoto2.wdp" ContentType="image/vnd.ms-photo"/>
  <Override PartName="/ppt/media/image7.png" ContentType="image/png"/>
  <Override PartName="/ppt/media/image12.png" ContentType="image/png"/>
  <Override PartName="/ppt/media/image8.jpeg" ContentType="image/jpeg"/>
  <Override PartName="/ppt/media/image13.jpeg" ContentType="image/jpeg"/>
  <Override PartName="/ppt/media/image14.png" ContentType="image/png"/>
  <Override PartName="/ppt/media/image9.jpeg" ContentType="image/jpeg"/>
  <Override PartName="/ppt/media/image10.jpeg" ContentType="image/jpeg"/>
  <Override PartName="/ppt/media/image11.jpeg" ContentType="image/jpeg"/>
  <Override PartName="/ppt/media/image16.png" ContentType="image/png"/>
  <Override PartName="/ppt/media/image15.png" ContentType="image/png"/>
  <Override PartName="/ppt/media/hdphoto3.wdp" ContentType="image/vnd.ms-photo"/>
  <Override PartName="/ppt/media/hdphoto4.wdp" ContentType="image/vnd.ms-photo"/>
  <Override PartName="/ppt/media/hdphoto5.wdp" ContentType="image/vnd.ms-photo"/>
  <Override PartName="/ppt/media/image20.png" ContentType="image/png"/>
  <Override PartName="/ppt/media/image19.png" ContentType="image/png"/>
  <Override PartName="/ppt/media/hdphoto6.wdp" ContentType="image/vnd.ms-photo"/>
  <Override PartName="/ppt/media/image21.png" ContentType="image/png"/>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62537-B4CA-2349-A146-4D3BF7454C81}"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nl-NL"/>
        </a:p>
      </dgm:t>
    </dgm:pt>
    <dgm:pt modelId="{4D947A43-CF43-914F-9750-920995E58667}">
      <dgm:prSet phldrT="[Tekst]" custT="1"/>
      <dgm:spPr/>
      <dgm:t>
        <a:bodyPr/>
        <a:lstStyle/>
        <a:p>
          <a:r>
            <a:rPr lang="nl-NL" sz="2000" b="1" dirty="0"/>
            <a:t>Koning van het Noorden </a:t>
          </a:r>
        </a:p>
      </dgm:t>
    </dgm:pt>
    <dgm:pt modelId="{EDDEF77A-FE74-CE46-8AB6-6128013C716C}" type="parTrans" cxnId="{140D7A8D-E34C-5047-AD97-C7A9C1005D1E}">
      <dgm:prSet/>
      <dgm:spPr/>
      <dgm:t>
        <a:bodyPr/>
        <a:lstStyle/>
        <a:p>
          <a:endParaRPr lang="nl-NL"/>
        </a:p>
      </dgm:t>
    </dgm:pt>
    <dgm:pt modelId="{3C232227-2C99-FB4B-A131-492F6BCEED48}" type="sibTrans" cxnId="{140D7A8D-E34C-5047-AD97-C7A9C1005D1E}">
      <dgm:prSet/>
      <dgm:spPr/>
      <dgm:t>
        <a:bodyPr/>
        <a:lstStyle/>
        <a:p>
          <a:endParaRPr lang="nl-NL"/>
        </a:p>
      </dgm:t>
    </dgm:pt>
    <dgm:pt modelId="{DD89CBAF-E4F2-5D43-929A-F5917B416508}">
      <dgm:prSet phldrT="[Tekst]" custT="1"/>
      <dgm:spPr/>
      <dgm:t>
        <a:bodyPr/>
        <a:lstStyle/>
        <a:p>
          <a:r>
            <a:rPr lang="nl-NL" sz="2000" dirty="0"/>
            <a:t>Een Assyriër? (</a:t>
          </a:r>
          <a:r>
            <a:rPr lang="nl-NL" sz="2000" b="1" dirty="0"/>
            <a:t>Gen. 31:23</a:t>
          </a:r>
          <a:r>
            <a:rPr lang="nl-NL" sz="2000" dirty="0"/>
            <a:t>; </a:t>
          </a:r>
          <a:r>
            <a:rPr lang="nl-NL" sz="2000" b="1" dirty="0"/>
            <a:t>Jes. 10:5</a:t>
          </a:r>
          <a:r>
            <a:rPr lang="nl-NL" sz="2000" dirty="0"/>
            <a:t>)</a:t>
          </a:r>
        </a:p>
      </dgm:t>
    </dgm:pt>
    <dgm:pt modelId="{94C5A54D-2267-2349-A1B9-1C31C4AB5DEF}" type="parTrans" cxnId="{ACC4B9A3-F654-554D-87C1-B7402B5EF5EB}">
      <dgm:prSet/>
      <dgm:spPr/>
      <dgm:t>
        <a:bodyPr/>
        <a:lstStyle/>
        <a:p>
          <a:endParaRPr lang="nl-NL"/>
        </a:p>
      </dgm:t>
    </dgm:pt>
    <dgm:pt modelId="{D8A2E19B-1AB8-E545-BDEF-33A4684F589D}" type="sibTrans" cxnId="{ACC4B9A3-F654-554D-87C1-B7402B5EF5EB}">
      <dgm:prSet/>
      <dgm:spPr/>
      <dgm:t>
        <a:bodyPr/>
        <a:lstStyle/>
        <a:p>
          <a:endParaRPr lang="nl-NL"/>
        </a:p>
      </dgm:t>
    </dgm:pt>
    <dgm:pt modelId="{9103DCE5-4055-1849-91AB-F836702779BE}">
      <dgm:prSet phldrT="[Tekst]" custT="1"/>
      <dgm:spPr/>
      <dgm:t>
        <a:bodyPr/>
        <a:lstStyle/>
        <a:p>
          <a:r>
            <a:rPr lang="nl-NL" sz="2000" dirty="0"/>
            <a:t>Hij laat het oud-Assyrische Rijk opleven</a:t>
          </a:r>
        </a:p>
      </dgm:t>
    </dgm:pt>
    <dgm:pt modelId="{CDBFF626-F9DA-3D40-B734-F3ADE40F2833}" type="parTrans" cxnId="{D63FB074-F8B8-CA40-A6BB-F44BC9DB4F99}">
      <dgm:prSet/>
      <dgm:spPr/>
      <dgm:t>
        <a:bodyPr/>
        <a:lstStyle/>
        <a:p>
          <a:endParaRPr lang="nl-NL"/>
        </a:p>
      </dgm:t>
    </dgm:pt>
    <dgm:pt modelId="{C96310F9-E286-ED40-9127-3B97DF89543B}" type="sibTrans" cxnId="{D63FB074-F8B8-CA40-A6BB-F44BC9DB4F99}">
      <dgm:prSet/>
      <dgm:spPr/>
      <dgm:t>
        <a:bodyPr/>
        <a:lstStyle/>
        <a:p>
          <a:endParaRPr lang="nl-NL"/>
        </a:p>
      </dgm:t>
    </dgm:pt>
    <dgm:pt modelId="{555C2B5C-4455-F74D-A005-C468E6CAFCEB}">
      <dgm:prSet phldrT="[Tekst]" custT="1"/>
      <dgm:spPr/>
      <dgm:t>
        <a:bodyPr/>
        <a:lstStyle/>
        <a:p>
          <a:r>
            <a:rPr lang="nl-NL" sz="2000" dirty="0"/>
            <a:t>Hij trekt het Sieraadland binnen </a:t>
          </a:r>
          <a:br>
            <a:rPr lang="nl-NL" sz="2000" dirty="0"/>
          </a:br>
          <a:r>
            <a:rPr lang="nl-NL" sz="2000" dirty="0"/>
            <a:t>(</a:t>
          </a:r>
          <a:r>
            <a:rPr lang="nl-NL" sz="2000" b="1" dirty="0"/>
            <a:t>Dan. 11:41</a:t>
          </a:r>
          <a:r>
            <a:rPr lang="nl-NL" sz="2000" dirty="0"/>
            <a:t>)</a:t>
          </a:r>
        </a:p>
      </dgm:t>
    </dgm:pt>
    <dgm:pt modelId="{8E9D84B5-C714-BE46-ABDD-AB88753C5128}" type="parTrans" cxnId="{37D0A752-1204-9742-BAA6-A27D7943C8BD}">
      <dgm:prSet/>
      <dgm:spPr/>
      <dgm:t>
        <a:bodyPr/>
        <a:lstStyle/>
        <a:p>
          <a:endParaRPr lang="nl-NL"/>
        </a:p>
      </dgm:t>
    </dgm:pt>
    <dgm:pt modelId="{39F61EF1-EBAC-774C-92FC-7353086D5A82}" type="sibTrans" cxnId="{37D0A752-1204-9742-BAA6-A27D7943C8BD}">
      <dgm:prSet/>
      <dgm:spPr/>
      <dgm:t>
        <a:bodyPr/>
        <a:lstStyle/>
        <a:p>
          <a:endParaRPr lang="nl-NL"/>
        </a:p>
      </dgm:t>
    </dgm:pt>
    <dgm:pt modelId="{384D3E72-43ED-1F4E-A77F-CBB493836E34}">
      <dgm:prSet phldrT="[Tekst]" custT="1"/>
      <dgm:spPr/>
      <dgm:t>
        <a:bodyPr/>
        <a:lstStyle/>
        <a:p>
          <a:r>
            <a:rPr lang="nl-NL" sz="2000" dirty="0"/>
            <a:t>Een verderfelijke raadsman</a:t>
          </a:r>
          <a:br>
            <a:rPr lang="nl-NL" sz="2000" dirty="0"/>
          </a:br>
          <a:r>
            <a:rPr lang="nl-NL" sz="2000" dirty="0"/>
            <a:t>(</a:t>
          </a:r>
          <a:r>
            <a:rPr lang="nl-NL" sz="2000" b="1" dirty="0"/>
            <a:t>Nah. 1:11</a:t>
          </a:r>
          <a:r>
            <a:rPr lang="nl-NL" sz="2000" b="0" dirty="0"/>
            <a:t>;</a:t>
          </a:r>
          <a:r>
            <a:rPr lang="nl-NL" sz="2000" b="1" dirty="0"/>
            <a:t> 3:18</a:t>
          </a:r>
          <a:r>
            <a:rPr lang="nl-NL" sz="2000" dirty="0"/>
            <a:t>)</a:t>
          </a:r>
        </a:p>
      </dgm:t>
    </dgm:pt>
    <dgm:pt modelId="{1F402E14-71F9-6146-8539-C25C85D56023}" type="parTrans" cxnId="{767E810F-E0DA-A34D-BC8D-6EBF50770FED}">
      <dgm:prSet/>
      <dgm:spPr/>
      <dgm:t>
        <a:bodyPr/>
        <a:lstStyle/>
        <a:p>
          <a:endParaRPr lang="nl-NL"/>
        </a:p>
      </dgm:t>
    </dgm:pt>
    <dgm:pt modelId="{611DB58A-BB9A-6D47-950F-56C69CC12164}" type="sibTrans" cxnId="{767E810F-E0DA-A34D-BC8D-6EBF50770FED}">
      <dgm:prSet/>
      <dgm:spPr/>
      <dgm:t>
        <a:bodyPr/>
        <a:lstStyle/>
        <a:p>
          <a:endParaRPr lang="nl-NL"/>
        </a:p>
      </dgm:t>
    </dgm:pt>
    <dgm:pt modelId="{8BD8CED5-E74E-314B-9531-8965D54DAD98}">
      <dgm:prSet custT="1"/>
      <dgm:spPr/>
      <dgm:t>
        <a:bodyPr/>
        <a:lstStyle/>
        <a:p>
          <a:r>
            <a:rPr lang="nl-NL" sz="2000" dirty="0"/>
            <a:t>Hij is vol van zichzelf </a:t>
          </a:r>
          <a:br>
            <a:rPr lang="nl-NL" sz="2000" dirty="0"/>
          </a:br>
          <a:r>
            <a:rPr lang="nl-NL" sz="2000" dirty="0"/>
            <a:t>(</a:t>
          </a:r>
          <a:r>
            <a:rPr lang="nl-NL" sz="2000" b="1" dirty="0"/>
            <a:t>Jes. 10:13</a:t>
          </a:r>
          <a:r>
            <a:rPr lang="nl-NL" sz="2000" dirty="0"/>
            <a:t>)</a:t>
          </a:r>
        </a:p>
      </dgm:t>
    </dgm:pt>
    <dgm:pt modelId="{B743EADD-B8C9-D542-A91D-450180F73601}" type="parTrans" cxnId="{36614A3B-2F8B-CA4B-A6EC-EB9F4478F614}">
      <dgm:prSet/>
      <dgm:spPr/>
      <dgm:t>
        <a:bodyPr/>
        <a:lstStyle/>
        <a:p>
          <a:endParaRPr lang="nl-NL"/>
        </a:p>
      </dgm:t>
    </dgm:pt>
    <dgm:pt modelId="{43364F57-8BAA-974B-A7D8-4D35D7780FEF}" type="sibTrans" cxnId="{36614A3B-2F8B-CA4B-A6EC-EB9F4478F614}">
      <dgm:prSet/>
      <dgm:spPr/>
      <dgm:t>
        <a:bodyPr/>
        <a:lstStyle/>
        <a:p>
          <a:endParaRPr lang="nl-NL"/>
        </a:p>
      </dgm:t>
    </dgm:pt>
    <dgm:pt modelId="{FE38996A-A262-934B-9229-F4BD46A22E0C}" type="pres">
      <dgm:prSet presAssocID="{06362537-B4CA-2349-A146-4D3BF7454C81}" presName="cycle" presStyleCnt="0">
        <dgm:presLayoutVars>
          <dgm:chMax val="1"/>
          <dgm:dir/>
          <dgm:animLvl val="ctr"/>
          <dgm:resizeHandles val="exact"/>
        </dgm:presLayoutVars>
      </dgm:prSet>
      <dgm:spPr/>
    </dgm:pt>
    <dgm:pt modelId="{F60E6403-39BD-E248-86D2-FE4E7C97061D}" type="pres">
      <dgm:prSet presAssocID="{4D947A43-CF43-914F-9750-920995E58667}" presName="centerShape" presStyleLbl="node0" presStyleIdx="0" presStyleCnt="1"/>
      <dgm:spPr/>
    </dgm:pt>
    <dgm:pt modelId="{F9FD1E5D-85E1-E14F-8481-96C124C36623}" type="pres">
      <dgm:prSet presAssocID="{94C5A54D-2267-2349-A1B9-1C31C4AB5DEF}" presName="Name9" presStyleLbl="parChTrans1D2" presStyleIdx="0" presStyleCnt="5"/>
      <dgm:spPr/>
    </dgm:pt>
    <dgm:pt modelId="{892B4E7E-7639-6C47-8AF9-59A8570E01A0}" type="pres">
      <dgm:prSet presAssocID="{94C5A54D-2267-2349-A1B9-1C31C4AB5DEF}" presName="connTx" presStyleLbl="parChTrans1D2" presStyleIdx="0" presStyleCnt="5"/>
      <dgm:spPr/>
    </dgm:pt>
    <dgm:pt modelId="{5F14A005-4C00-B941-AC76-DF8D6ED27397}" type="pres">
      <dgm:prSet presAssocID="{DD89CBAF-E4F2-5D43-929A-F5917B416508}" presName="node" presStyleLbl="node1" presStyleIdx="0" presStyleCnt="5" custScaleX="129675" custScaleY="131285">
        <dgm:presLayoutVars>
          <dgm:bulletEnabled val="1"/>
        </dgm:presLayoutVars>
      </dgm:prSet>
      <dgm:spPr/>
    </dgm:pt>
    <dgm:pt modelId="{0AB58532-EC25-5344-BD61-ECBE842A1445}" type="pres">
      <dgm:prSet presAssocID="{B743EADD-B8C9-D542-A91D-450180F73601}" presName="Name9" presStyleLbl="parChTrans1D2" presStyleIdx="1" presStyleCnt="5"/>
      <dgm:spPr/>
    </dgm:pt>
    <dgm:pt modelId="{45F80496-B9BB-BE40-9148-CC6444F438C1}" type="pres">
      <dgm:prSet presAssocID="{B743EADD-B8C9-D542-A91D-450180F73601}" presName="connTx" presStyleLbl="parChTrans1D2" presStyleIdx="1" presStyleCnt="5"/>
      <dgm:spPr/>
    </dgm:pt>
    <dgm:pt modelId="{FE773F62-379E-674F-BBAD-C9C6BB896C96}" type="pres">
      <dgm:prSet presAssocID="{8BD8CED5-E74E-314B-9531-8965D54DAD98}" presName="node" presStyleLbl="node1" presStyleIdx="1" presStyleCnt="5" custScaleX="121596" custScaleY="122079">
        <dgm:presLayoutVars>
          <dgm:bulletEnabled val="1"/>
        </dgm:presLayoutVars>
      </dgm:prSet>
      <dgm:spPr/>
    </dgm:pt>
    <dgm:pt modelId="{C27BE2D9-47B5-F549-92D9-D28512D83F95}" type="pres">
      <dgm:prSet presAssocID="{CDBFF626-F9DA-3D40-B734-F3ADE40F2833}" presName="Name9" presStyleLbl="parChTrans1D2" presStyleIdx="2" presStyleCnt="5"/>
      <dgm:spPr/>
    </dgm:pt>
    <dgm:pt modelId="{FA7DB669-93CD-144B-96BC-D06F5BE7ADA2}" type="pres">
      <dgm:prSet presAssocID="{CDBFF626-F9DA-3D40-B734-F3ADE40F2833}" presName="connTx" presStyleLbl="parChTrans1D2" presStyleIdx="2" presStyleCnt="5"/>
      <dgm:spPr/>
    </dgm:pt>
    <dgm:pt modelId="{53CC79CE-BB6A-0242-956B-95B31169F432}" type="pres">
      <dgm:prSet presAssocID="{9103DCE5-4055-1849-91AB-F836702779BE}" presName="node" presStyleLbl="node1" presStyleIdx="2" presStyleCnt="5" custScaleX="131215" custScaleY="129737">
        <dgm:presLayoutVars>
          <dgm:bulletEnabled val="1"/>
        </dgm:presLayoutVars>
      </dgm:prSet>
      <dgm:spPr/>
    </dgm:pt>
    <dgm:pt modelId="{7705D4D9-E986-8A44-B95D-EB5FE269A3CC}" type="pres">
      <dgm:prSet presAssocID="{8E9D84B5-C714-BE46-ABDD-AB88753C5128}" presName="Name9" presStyleLbl="parChTrans1D2" presStyleIdx="3" presStyleCnt="5"/>
      <dgm:spPr/>
    </dgm:pt>
    <dgm:pt modelId="{2A804058-0A99-EE46-8D71-DEFBE5F58126}" type="pres">
      <dgm:prSet presAssocID="{8E9D84B5-C714-BE46-ABDD-AB88753C5128}" presName="connTx" presStyleLbl="parChTrans1D2" presStyleIdx="3" presStyleCnt="5"/>
      <dgm:spPr/>
    </dgm:pt>
    <dgm:pt modelId="{8823A500-BB4A-A841-A395-33B08473E9F3}" type="pres">
      <dgm:prSet presAssocID="{555C2B5C-4455-F74D-A005-C468E6CAFCEB}" presName="node" presStyleLbl="node1" presStyleIdx="3" presStyleCnt="5" custScaleX="130913" custScaleY="130076">
        <dgm:presLayoutVars>
          <dgm:bulletEnabled val="1"/>
        </dgm:presLayoutVars>
      </dgm:prSet>
      <dgm:spPr/>
    </dgm:pt>
    <dgm:pt modelId="{4037BBD7-9A52-7741-A6C4-A4F0DB425446}" type="pres">
      <dgm:prSet presAssocID="{1F402E14-71F9-6146-8539-C25C85D56023}" presName="Name9" presStyleLbl="parChTrans1D2" presStyleIdx="4" presStyleCnt="5"/>
      <dgm:spPr/>
    </dgm:pt>
    <dgm:pt modelId="{F878CBAE-1D07-A24A-AEC6-8F43A86D4354}" type="pres">
      <dgm:prSet presAssocID="{1F402E14-71F9-6146-8539-C25C85D56023}" presName="connTx" presStyleLbl="parChTrans1D2" presStyleIdx="4" presStyleCnt="5"/>
      <dgm:spPr/>
    </dgm:pt>
    <dgm:pt modelId="{BCF23F9A-B114-7942-BE0F-C233802D8D67}" type="pres">
      <dgm:prSet presAssocID="{384D3E72-43ED-1F4E-A77F-CBB493836E34}" presName="node" presStyleLbl="node1" presStyleIdx="4" presStyleCnt="5" custScaleX="130511" custScaleY="130357">
        <dgm:presLayoutVars>
          <dgm:bulletEnabled val="1"/>
        </dgm:presLayoutVars>
      </dgm:prSet>
      <dgm:spPr/>
    </dgm:pt>
  </dgm:ptLst>
  <dgm:cxnLst>
    <dgm:cxn modelId="{38063C04-E8F7-364B-BAC2-630254249C1B}" type="presOf" srcId="{4D947A43-CF43-914F-9750-920995E58667}" destId="{F60E6403-39BD-E248-86D2-FE4E7C97061D}" srcOrd="0" destOrd="0" presId="urn:microsoft.com/office/officeart/2005/8/layout/radial1"/>
    <dgm:cxn modelId="{14D45A0E-813F-2D41-8021-F134CFCC7C1A}" type="presOf" srcId="{8E9D84B5-C714-BE46-ABDD-AB88753C5128}" destId="{2A804058-0A99-EE46-8D71-DEFBE5F58126}" srcOrd="1" destOrd="0" presId="urn:microsoft.com/office/officeart/2005/8/layout/radial1"/>
    <dgm:cxn modelId="{767E810F-E0DA-A34D-BC8D-6EBF50770FED}" srcId="{4D947A43-CF43-914F-9750-920995E58667}" destId="{384D3E72-43ED-1F4E-A77F-CBB493836E34}" srcOrd="4" destOrd="0" parTransId="{1F402E14-71F9-6146-8539-C25C85D56023}" sibTransId="{611DB58A-BB9A-6D47-950F-56C69CC12164}"/>
    <dgm:cxn modelId="{48549E2D-B915-D142-BF8C-3E6016509434}" type="presOf" srcId="{CDBFF626-F9DA-3D40-B734-F3ADE40F2833}" destId="{C27BE2D9-47B5-F549-92D9-D28512D83F95}" srcOrd="0" destOrd="0" presId="urn:microsoft.com/office/officeart/2005/8/layout/radial1"/>
    <dgm:cxn modelId="{36614A3B-2F8B-CA4B-A6EC-EB9F4478F614}" srcId="{4D947A43-CF43-914F-9750-920995E58667}" destId="{8BD8CED5-E74E-314B-9531-8965D54DAD98}" srcOrd="1" destOrd="0" parTransId="{B743EADD-B8C9-D542-A91D-450180F73601}" sibTransId="{43364F57-8BAA-974B-A7D8-4D35D7780FEF}"/>
    <dgm:cxn modelId="{93C67640-D1E8-A74F-8674-E420B4E02959}" type="presOf" srcId="{1F402E14-71F9-6146-8539-C25C85D56023}" destId="{4037BBD7-9A52-7741-A6C4-A4F0DB425446}" srcOrd="0" destOrd="0" presId="urn:microsoft.com/office/officeart/2005/8/layout/radial1"/>
    <dgm:cxn modelId="{111B8244-674C-7F46-981A-1D8D91EFDB44}" type="presOf" srcId="{384D3E72-43ED-1F4E-A77F-CBB493836E34}" destId="{BCF23F9A-B114-7942-BE0F-C233802D8D67}" srcOrd="0" destOrd="0" presId="urn:microsoft.com/office/officeart/2005/8/layout/radial1"/>
    <dgm:cxn modelId="{6242BC4A-EF16-7840-8F01-3E3F9C213AC2}" type="presOf" srcId="{DD89CBAF-E4F2-5D43-929A-F5917B416508}" destId="{5F14A005-4C00-B941-AC76-DF8D6ED27397}" srcOrd="0" destOrd="0" presId="urn:microsoft.com/office/officeart/2005/8/layout/radial1"/>
    <dgm:cxn modelId="{AFD6364D-FB4A-6C45-BFBF-15A783B4E8CC}" type="presOf" srcId="{94C5A54D-2267-2349-A1B9-1C31C4AB5DEF}" destId="{F9FD1E5D-85E1-E14F-8481-96C124C36623}" srcOrd="0" destOrd="0" presId="urn:microsoft.com/office/officeart/2005/8/layout/radial1"/>
    <dgm:cxn modelId="{37D0A752-1204-9742-BAA6-A27D7943C8BD}" srcId="{4D947A43-CF43-914F-9750-920995E58667}" destId="{555C2B5C-4455-F74D-A005-C468E6CAFCEB}" srcOrd="3" destOrd="0" parTransId="{8E9D84B5-C714-BE46-ABDD-AB88753C5128}" sibTransId="{39F61EF1-EBAC-774C-92FC-7353086D5A82}"/>
    <dgm:cxn modelId="{43DEA661-CF07-B44D-9910-AC664BF6ADE0}" type="presOf" srcId="{CDBFF626-F9DA-3D40-B734-F3ADE40F2833}" destId="{FA7DB669-93CD-144B-96BC-D06F5BE7ADA2}" srcOrd="1" destOrd="0" presId="urn:microsoft.com/office/officeart/2005/8/layout/radial1"/>
    <dgm:cxn modelId="{D63FB074-F8B8-CA40-A6BB-F44BC9DB4F99}" srcId="{4D947A43-CF43-914F-9750-920995E58667}" destId="{9103DCE5-4055-1849-91AB-F836702779BE}" srcOrd="2" destOrd="0" parTransId="{CDBFF626-F9DA-3D40-B734-F3ADE40F2833}" sibTransId="{C96310F9-E286-ED40-9127-3B97DF89543B}"/>
    <dgm:cxn modelId="{2D60F389-A705-6144-90F5-75BD30D09568}" type="presOf" srcId="{555C2B5C-4455-F74D-A005-C468E6CAFCEB}" destId="{8823A500-BB4A-A841-A395-33B08473E9F3}" srcOrd="0" destOrd="0" presId="urn:microsoft.com/office/officeart/2005/8/layout/radial1"/>
    <dgm:cxn modelId="{140D7A8D-E34C-5047-AD97-C7A9C1005D1E}" srcId="{06362537-B4CA-2349-A146-4D3BF7454C81}" destId="{4D947A43-CF43-914F-9750-920995E58667}" srcOrd="0" destOrd="0" parTransId="{EDDEF77A-FE74-CE46-8AB6-6128013C716C}" sibTransId="{3C232227-2C99-FB4B-A131-492F6BCEED48}"/>
    <dgm:cxn modelId="{BB6E6A90-3BAF-5B44-A811-C9D057BAEB63}" type="presOf" srcId="{B743EADD-B8C9-D542-A91D-450180F73601}" destId="{0AB58532-EC25-5344-BD61-ECBE842A1445}" srcOrd="0" destOrd="0" presId="urn:microsoft.com/office/officeart/2005/8/layout/radial1"/>
    <dgm:cxn modelId="{ACC4B9A3-F654-554D-87C1-B7402B5EF5EB}" srcId="{4D947A43-CF43-914F-9750-920995E58667}" destId="{DD89CBAF-E4F2-5D43-929A-F5917B416508}" srcOrd="0" destOrd="0" parTransId="{94C5A54D-2267-2349-A1B9-1C31C4AB5DEF}" sibTransId="{D8A2E19B-1AB8-E545-BDEF-33A4684F589D}"/>
    <dgm:cxn modelId="{03E64CAE-E4AC-AF4B-A7E7-274BF69F7194}" type="presOf" srcId="{8BD8CED5-E74E-314B-9531-8965D54DAD98}" destId="{FE773F62-379E-674F-BBAD-C9C6BB896C96}" srcOrd="0" destOrd="0" presId="urn:microsoft.com/office/officeart/2005/8/layout/radial1"/>
    <dgm:cxn modelId="{524617BA-F983-CA47-9CD8-9FFAF8E9972B}" type="presOf" srcId="{94C5A54D-2267-2349-A1B9-1C31C4AB5DEF}" destId="{892B4E7E-7639-6C47-8AF9-59A8570E01A0}" srcOrd="1" destOrd="0" presId="urn:microsoft.com/office/officeart/2005/8/layout/radial1"/>
    <dgm:cxn modelId="{AD1382C8-313C-CB49-B3AC-B61E30479516}" type="presOf" srcId="{9103DCE5-4055-1849-91AB-F836702779BE}" destId="{53CC79CE-BB6A-0242-956B-95B31169F432}" srcOrd="0" destOrd="0" presId="urn:microsoft.com/office/officeart/2005/8/layout/radial1"/>
    <dgm:cxn modelId="{FEDC42DD-13C3-D04B-B309-8F3E3B7928BE}" type="presOf" srcId="{1F402E14-71F9-6146-8539-C25C85D56023}" destId="{F878CBAE-1D07-A24A-AEC6-8F43A86D4354}" srcOrd="1" destOrd="0" presId="urn:microsoft.com/office/officeart/2005/8/layout/radial1"/>
    <dgm:cxn modelId="{D4FDAFE7-2D59-6548-ABC7-9194A1098BA2}" type="presOf" srcId="{B743EADD-B8C9-D542-A91D-450180F73601}" destId="{45F80496-B9BB-BE40-9148-CC6444F438C1}" srcOrd="1" destOrd="0" presId="urn:microsoft.com/office/officeart/2005/8/layout/radial1"/>
    <dgm:cxn modelId="{CD6A5AEF-6A42-EE46-A6A4-D60E2A18A9EA}" type="presOf" srcId="{06362537-B4CA-2349-A146-4D3BF7454C81}" destId="{FE38996A-A262-934B-9229-F4BD46A22E0C}" srcOrd="0" destOrd="0" presId="urn:microsoft.com/office/officeart/2005/8/layout/radial1"/>
    <dgm:cxn modelId="{937047F9-05C4-A34E-AD9C-F89BF8B93808}" type="presOf" srcId="{8E9D84B5-C714-BE46-ABDD-AB88753C5128}" destId="{7705D4D9-E986-8A44-B95D-EB5FE269A3CC}" srcOrd="0" destOrd="0" presId="urn:microsoft.com/office/officeart/2005/8/layout/radial1"/>
    <dgm:cxn modelId="{F8DC6AC6-1F53-1341-B8CB-FCEDE78A6363}" type="presParOf" srcId="{FE38996A-A262-934B-9229-F4BD46A22E0C}" destId="{F60E6403-39BD-E248-86D2-FE4E7C97061D}" srcOrd="0" destOrd="0" presId="urn:microsoft.com/office/officeart/2005/8/layout/radial1"/>
    <dgm:cxn modelId="{B904F36D-B46A-9445-B059-C4D691DFECD4}" type="presParOf" srcId="{FE38996A-A262-934B-9229-F4BD46A22E0C}" destId="{F9FD1E5D-85E1-E14F-8481-96C124C36623}" srcOrd="1" destOrd="0" presId="urn:microsoft.com/office/officeart/2005/8/layout/radial1"/>
    <dgm:cxn modelId="{5D70BEA6-FD4F-644B-96FD-65B0038AD3C8}" type="presParOf" srcId="{F9FD1E5D-85E1-E14F-8481-96C124C36623}" destId="{892B4E7E-7639-6C47-8AF9-59A8570E01A0}" srcOrd="0" destOrd="0" presId="urn:microsoft.com/office/officeart/2005/8/layout/radial1"/>
    <dgm:cxn modelId="{93DC0969-4B4D-B149-9F96-985DF89DD023}" type="presParOf" srcId="{FE38996A-A262-934B-9229-F4BD46A22E0C}" destId="{5F14A005-4C00-B941-AC76-DF8D6ED27397}" srcOrd="2" destOrd="0" presId="urn:microsoft.com/office/officeart/2005/8/layout/radial1"/>
    <dgm:cxn modelId="{36F0694C-E5FF-0549-91ED-EA8C03E14267}" type="presParOf" srcId="{FE38996A-A262-934B-9229-F4BD46A22E0C}" destId="{0AB58532-EC25-5344-BD61-ECBE842A1445}" srcOrd="3" destOrd="0" presId="urn:microsoft.com/office/officeart/2005/8/layout/radial1"/>
    <dgm:cxn modelId="{27604593-45C1-FF4F-8F62-1C974CEF8234}" type="presParOf" srcId="{0AB58532-EC25-5344-BD61-ECBE842A1445}" destId="{45F80496-B9BB-BE40-9148-CC6444F438C1}" srcOrd="0" destOrd="0" presId="urn:microsoft.com/office/officeart/2005/8/layout/radial1"/>
    <dgm:cxn modelId="{0689786C-337A-1046-B66E-C59F7E842601}" type="presParOf" srcId="{FE38996A-A262-934B-9229-F4BD46A22E0C}" destId="{FE773F62-379E-674F-BBAD-C9C6BB896C96}" srcOrd="4" destOrd="0" presId="urn:microsoft.com/office/officeart/2005/8/layout/radial1"/>
    <dgm:cxn modelId="{2CCC2F70-4724-8C4C-99F8-B76D653EE615}" type="presParOf" srcId="{FE38996A-A262-934B-9229-F4BD46A22E0C}" destId="{C27BE2D9-47B5-F549-92D9-D28512D83F95}" srcOrd="5" destOrd="0" presId="urn:microsoft.com/office/officeart/2005/8/layout/radial1"/>
    <dgm:cxn modelId="{6813D4FA-1CB1-274D-AB5A-5CE7E1F3EB10}" type="presParOf" srcId="{C27BE2D9-47B5-F549-92D9-D28512D83F95}" destId="{FA7DB669-93CD-144B-96BC-D06F5BE7ADA2}" srcOrd="0" destOrd="0" presId="urn:microsoft.com/office/officeart/2005/8/layout/radial1"/>
    <dgm:cxn modelId="{C5F2A76A-C88A-F148-BB58-4A843D24B3A4}" type="presParOf" srcId="{FE38996A-A262-934B-9229-F4BD46A22E0C}" destId="{53CC79CE-BB6A-0242-956B-95B31169F432}" srcOrd="6" destOrd="0" presId="urn:microsoft.com/office/officeart/2005/8/layout/radial1"/>
    <dgm:cxn modelId="{C14AD2C8-39D4-C84B-B3CF-59870704FF8B}" type="presParOf" srcId="{FE38996A-A262-934B-9229-F4BD46A22E0C}" destId="{7705D4D9-E986-8A44-B95D-EB5FE269A3CC}" srcOrd="7" destOrd="0" presId="urn:microsoft.com/office/officeart/2005/8/layout/radial1"/>
    <dgm:cxn modelId="{8E4479A6-7FC3-7543-B37C-95E9A748B096}" type="presParOf" srcId="{7705D4D9-E986-8A44-B95D-EB5FE269A3CC}" destId="{2A804058-0A99-EE46-8D71-DEFBE5F58126}" srcOrd="0" destOrd="0" presId="urn:microsoft.com/office/officeart/2005/8/layout/radial1"/>
    <dgm:cxn modelId="{1DFE6E74-DF78-F742-8780-3ED57F9B2706}" type="presParOf" srcId="{FE38996A-A262-934B-9229-F4BD46A22E0C}" destId="{8823A500-BB4A-A841-A395-33B08473E9F3}" srcOrd="8" destOrd="0" presId="urn:microsoft.com/office/officeart/2005/8/layout/radial1"/>
    <dgm:cxn modelId="{1008196C-7200-D34C-BDD4-21E5F0809C6D}" type="presParOf" srcId="{FE38996A-A262-934B-9229-F4BD46A22E0C}" destId="{4037BBD7-9A52-7741-A6C4-A4F0DB425446}" srcOrd="9" destOrd="0" presId="urn:microsoft.com/office/officeart/2005/8/layout/radial1"/>
    <dgm:cxn modelId="{140714E2-9740-064B-8515-2CEF8FB86D76}" type="presParOf" srcId="{4037BBD7-9A52-7741-A6C4-A4F0DB425446}" destId="{F878CBAE-1D07-A24A-AEC6-8F43A86D4354}" srcOrd="0" destOrd="0" presId="urn:microsoft.com/office/officeart/2005/8/layout/radial1"/>
    <dgm:cxn modelId="{BA940742-93B0-2740-AE4E-6CD6CD2D40EC}" type="presParOf" srcId="{FE38996A-A262-934B-9229-F4BD46A22E0C}" destId="{BCF23F9A-B114-7942-BE0F-C233802D8D67}" srcOrd="10" destOrd="0" presId="urn:microsoft.com/office/officeart/2005/8/layout/radial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E6403-39BD-E248-86D2-FE4E7C97061D}">
      <dsp:nvSpPr>
        <dsp:cNvPr id="0" name=""/>
        <dsp:cNvSpPr/>
      </dsp:nvSpPr>
      <dsp:spPr>
        <a:xfrm>
          <a:off x="3305540" y="2344189"/>
          <a:ext cx="1777252" cy="177725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Koning van het Noorden </a:t>
          </a:r>
        </a:p>
      </dsp:txBody>
      <dsp:txXfrm>
        <a:off x="3565813" y="2604462"/>
        <a:ext cx="1256706" cy="1256706"/>
      </dsp:txXfrm>
    </dsp:sp>
    <dsp:sp modelId="{F9FD1E5D-85E1-E14F-8481-96C124C36623}">
      <dsp:nvSpPr>
        <dsp:cNvPr id="0" name=""/>
        <dsp:cNvSpPr/>
      </dsp:nvSpPr>
      <dsp:spPr>
        <a:xfrm rot="16200000">
          <a:off x="4065372" y="2196144"/>
          <a:ext cx="257589" cy="38500"/>
        </a:xfrm>
        <a:custGeom>
          <a:avLst/>
          <a:gdLst/>
          <a:ahLst/>
          <a:cxnLst/>
          <a:rect l="0" t="0" r="0" b="0"/>
          <a:pathLst>
            <a:path>
              <a:moveTo>
                <a:pt x="0" y="19250"/>
              </a:moveTo>
              <a:lnTo>
                <a:pt x="257589" y="192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4187727" y="2208955"/>
        <a:ext cx="12879" cy="12879"/>
      </dsp:txXfrm>
    </dsp:sp>
    <dsp:sp modelId="{5F14A005-4C00-B941-AC76-DF8D6ED27397}">
      <dsp:nvSpPr>
        <dsp:cNvPr id="0" name=""/>
        <dsp:cNvSpPr/>
      </dsp:nvSpPr>
      <dsp:spPr>
        <a:xfrm>
          <a:off x="3041840" y="-246665"/>
          <a:ext cx="2304652" cy="233326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Een Assyriër? (</a:t>
          </a:r>
          <a:r>
            <a:rPr lang="nl-NL" sz="2000" b="1" kern="1200" dirty="0"/>
            <a:t>Gen. 31:23</a:t>
          </a:r>
          <a:r>
            <a:rPr lang="nl-NL" sz="2000" kern="1200" dirty="0"/>
            <a:t>; </a:t>
          </a:r>
          <a:r>
            <a:rPr lang="nl-NL" sz="2000" b="1" kern="1200" dirty="0"/>
            <a:t>Jes. 10:5</a:t>
          </a:r>
          <a:r>
            <a:rPr lang="nl-NL" sz="2000" kern="1200" dirty="0"/>
            <a:t>)</a:t>
          </a:r>
        </a:p>
      </dsp:txBody>
      <dsp:txXfrm>
        <a:off x="3379348" y="95034"/>
        <a:ext cx="1629636" cy="1649868"/>
      </dsp:txXfrm>
    </dsp:sp>
    <dsp:sp modelId="{0AB58532-EC25-5344-BD61-ECBE842A1445}">
      <dsp:nvSpPr>
        <dsp:cNvPr id="0" name=""/>
        <dsp:cNvSpPr/>
      </dsp:nvSpPr>
      <dsp:spPr>
        <a:xfrm rot="20520000">
          <a:off x="5030900" y="2885925"/>
          <a:ext cx="343280" cy="38500"/>
        </a:xfrm>
        <a:custGeom>
          <a:avLst/>
          <a:gdLst/>
          <a:ahLst/>
          <a:cxnLst/>
          <a:rect l="0" t="0" r="0" b="0"/>
          <a:pathLst>
            <a:path>
              <a:moveTo>
                <a:pt x="0" y="19250"/>
              </a:moveTo>
              <a:lnTo>
                <a:pt x="343280" y="192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193958" y="2896593"/>
        <a:ext cx="17164" cy="17164"/>
      </dsp:txXfrm>
    </dsp:sp>
    <dsp:sp modelId="{FE773F62-379E-674F-BBAD-C9C6BB896C96}">
      <dsp:nvSpPr>
        <dsp:cNvPr id="0" name=""/>
        <dsp:cNvSpPr/>
      </dsp:nvSpPr>
      <dsp:spPr>
        <a:xfrm>
          <a:off x="5313282" y="1433280"/>
          <a:ext cx="2161068" cy="216965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Hij is vol van zichzelf </a:t>
          </a:r>
          <a:br>
            <a:rPr lang="nl-NL" sz="2000" kern="1200" dirty="0"/>
          </a:br>
          <a:r>
            <a:rPr lang="nl-NL" sz="2000" kern="1200" dirty="0"/>
            <a:t>(</a:t>
          </a:r>
          <a:r>
            <a:rPr lang="nl-NL" sz="2000" b="1" kern="1200" dirty="0"/>
            <a:t>Jes. 10:13</a:t>
          </a:r>
          <a:r>
            <a:rPr lang="nl-NL" sz="2000" kern="1200" dirty="0"/>
            <a:t>)</a:t>
          </a:r>
        </a:p>
      </dsp:txBody>
      <dsp:txXfrm>
        <a:off x="5629763" y="1751018"/>
        <a:ext cx="1528106" cy="1534176"/>
      </dsp:txXfrm>
    </dsp:sp>
    <dsp:sp modelId="{C27BE2D9-47B5-F549-92D9-D28512D83F95}">
      <dsp:nvSpPr>
        <dsp:cNvPr id="0" name=""/>
        <dsp:cNvSpPr/>
      </dsp:nvSpPr>
      <dsp:spPr>
        <a:xfrm rot="3240000">
          <a:off x="4661487" y="4040425"/>
          <a:ext cx="266857" cy="38500"/>
        </a:xfrm>
        <a:custGeom>
          <a:avLst/>
          <a:gdLst/>
          <a:ahLst/>
          <a:cxnLst/>
          <a:rect l="0" t="0" r="0" b="0"/>
          <a:pathLst>
            <a:path>
              <a:moveTo>
                <a:pt x="0" y="19250"/>
              </a:moveTo>
              <a:lnTo>
                <a:pt x="266857" y="192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4788244" y="4053004"/>
        <a:ext cx="13342" cy="13342"/>
      </dsp:txXfrm>
    </dsp:sp>
    <dsp:sp modelId="{53CC79CE-BB6A-0242-956B-95B31169F432}">
      <dsp:nvSpPr>
        <dsp:cNvPr id="0" name=""/>
        <dsp:cNvSpPr/>
      </dsp:nvSpPr>
      <dsp:spPr>
        <a:xfrm>
          <a:off x="4387614" y="3951072"/>
          <a:ext cx="2332022" cy="230575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Hij laat het oud-Assyrische Rijk opleven</a:t>
          </a:r>
        </a:p>
      </dsp:txBody>
      <dsp:txXfrm>
        <a:off x="4729131" y="4288742"/>
        <a:ext cx="1648988" cy="1630414"/>
      </dsp:txXfrm>
    </dsp:sp>
    <dsp:sp modelId="{7705D4D9-E986-8A44-B95D-EB5FE269A3CC}">
      <dsp:nvSpPr>
        <dsp:cNvPr id="0" name=""/>
        <dsp:cNvSpPr/>
      </dsp:nvSpPr>
      <dsp:spPr>
        <a:xfrm rot="7560000">
          <a:off x="3460845" y="4039989"/>
          <a:ext cx="265779" cy="38500"/>
        </a:xfrm>
        <a:custGeom>
          <a:avLst/>
          <a:gdLst/>
          <a:ahLst/>
          <a:cxnLst/>
          <a:rect l="0" t="0" r="0" b="0"/>
          <a:pathLst>
            <a:path>
              <a:moveTo>
                <a:pt x="0" y="19250"/>
              </a:moveTo>
              <a:lnTo>
                <a:pt x="265779" y="192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rot="10800000">
        <a:off x="3587090" y="4052595"/>
        <a:ext cx="13288" cy="13288"/>
      </dsp:txXfrm>
    </dsp:sp>
    <dsp:sp modelId="{8823A500-BB4A-A841-A395-33B08473E9F3}">
      <dsp:nvSpPr>
        <dsp:cNvPr id="0" name=""/>
        <dsp:cNvSpPr/>
      </dsp:nvSpPr>
      <dsp:spPr>
        <a:xfrm>
          <a:off x="1671381" y="3948060"/>
          <a:ext cx="2326654" cy="23117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Hij trekt het Sieraadland binnen </a:t>
          </a:r>
          <a:br>
            <a:rPr lang="nl-NL" sz="2000" kern="1200" dirty="0"/>
          </a:br>
          <a:r>
            <a:rPr lang="nl-NL" sz="2000" kern="1200" dirty="0"/>
            <a:t>(</a:t>
          </a:r>
          <a:r>
            <a:rPr lang="nl-NL" sz="2000" b="1" kern="1200" dirty="0"/>
            <a:t>Dan. 11:41</a:t>
          </a:r>
          <a:r>
            <a:rPr lang="nl-NL" sz="2000" kern="1200" dirty="0"/>
            <a:t>)</a:t>
          </a:r>
        </a:p>
      </dsp:txBody>
      <dsp:txXfrm>
        <a:off x="2012112" y="4286612"/>
        <a:ext cx="1645192" cy="1634675"/>
      </dsp:txXfrm>
    </dsp:sp>
    <dsp:sp modelId="{4037BBD7-9A52-7741-A6C4-A4F0DB425446}">
      <dsp:nvSpPr>
        <dsp:cNvPr id="0" name=""/>
        <dsp:cNvSpPr/>
      </dsp:nvSpPr>
      <dsp:spPr>
        <a:xfrm rot="11880000">
          <a:off x="3090910" y="2898082"/>
          <a:ext cx="264598" cy="38500"/>
        </a:xfrm>
        <a:custGeom>
          <a:avLst/>
          <a:gdLst/>
          <a:ahLst/>
          <a:cxnLst/>
          <a:rect l="0" t="0" r="0" b="0"/>
          <a:pathLst>
            <a:path>
              <a:moveTo>
                <a:pt x="0" y="19250"/>
              </a:moveTo>
              <a:lnTo>
                <a:pt x="264598" y="192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rot="10800000">
        <a:off x="3216594" y="2910717"/>
        <a:ext cx="13229" cy="13229"/>
      </dsp:txXfrm>
    </dsp:sp>
    <dsp:sp modelId="{BCF23F9A-B114-7942-BE0F-C233802D8D67}">
      <dsp:nvSpPr>
        <dsp:cNvPr id="0" name=""/>
        <dsp:cNvSpPr/>
      </dsp:nvSpPr>
      <dsp:spPr>
        <a:xfrm>
          <a:off x="834762" y="1359719"/>
          <a:ext cx="2319510" cy="23167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Een verderfelijke raadsman</a:t>
          </a:r>
          <a:br>
            <a:rPr lang="nl-NL" sz="2000" kern="1200" dirty="0"/>
          </a:br>
          <a:r>
            <a:rPr lang="nl-NL" sz="2000" kern="1200" dirty="0"/>
            <a:t>(</a:t>
          </a:r>
          <a:r>
            <a:rPr lang="nl-NL" sz="2000" b="1" kern="1200" dirty="0"/>
            <a:t>Nah. 1:11</a:t>
          </a:r>
          <a:r>
            <a:rPr lang="nl-NL" sz="2000" b="0" kern="1200" dirty="0"/>
            <a:t>;</a:t>
          </a:r>
          <a:r>
            <a:rPr lang="nl-NL" sz="2000" b="1" kern="1200" dirty="0"/>
            <a:t> 3:18</a:t>
          </a:r>
          <a:r>
            <a:rPr lang="nl-NL" sz="2000" kern="1200" dirty="0"/>
            <a:t>)</a:t>
          </a:r>
        </a:p>
      </dsp:txBody>
      <dsp:txXfrm>
        <a:off x="1174446" y="1699003"/>
        <a:ext cx="1640142" cy="16382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r>
              <a:rPr b="0" lang="nl-NL" sz="4400" spc="-1" strike="noStrike">
                <a:solidFill>
                  <a:srgbClr val="000000"/>
                </a:solidFill>
                <a:latin typeface="Arial"/>
              </a:rPr>
              <a:t>Klik om de dia te verplaatsen</a:t>
            </a:r>
            <a:endParaRPr b="0" lang="nl-NL" sz="4400" spc="-1" strike="noStrike">
              <a:solidFill>
                <a:srgbClr val="000000"/>
              </a:solidFill>
              <a:latin typeface="Arial"/>
            </a:endParaRPr>
          </a:p>
        </p:txBody>
      </p:sp>
      <p:sp>
        <p:nvSpPr>
          <p:cNvPr id="8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nl-NL" sz="2000" spc="-1" strike="noStrike">
                <a:solidFill>
                  <a:srgbClr val="000000"/>
                </a:solidFill>
                <a:latin typeface="Arial"/>
              </a:rPr>
              <a:t>Klik om het formaat van de notities te bewerken</a:t>
            </a:r>
            <a:endParaRPr b="0" lang="nl-NL" sz="2000" spc="-1" strike="noStrike">
              <a:solidFill>
                <a:srgbClr val="000000"/>
              </a:solidFill>
              <a:latin typeface="Arial"/>
            </a:endParaRPr>
          </a:p>
        </p:txBody>
      </p:sp>
      <p:sp>
        <p:nvSpPr>
          <p:cNvPr id="8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nl-NL" sz="1400" spc="-1" strike="noStrike">
                <a:solidFill>
                  <a:srgbClr val="000000"/>
                </a:solidFill>
                <a:latin typeface="Times New Roman"/>
              </a:rPr>
              <a:t>&lt;koptekst&gt;</a:t>
            </a:r>
            <a:endParaRPr b="0" lang="nl-NL" sz="1400" spc="-1" strike="noStrike">
              <a:solidFill>
                <a:srgbClr val="000000"/>
              </a:solidFill>
              <a:latin typeface="Times New Roman"/>
            </a:endParaRPr>
          </a:p>
        </p:txBody>
      </p:sp>
      <p:sp>
        <p:nvSpPr>
          <p:cNvPr id="85" name="PlaceHolder 4"/>
          <p:cNvSpPr>
            <a:spLocks noGrp="1"/>
          </p:cNvSpPr>
          <p:nvPr>
            <p:ph type="dt" idx="7"/>
          </p:nvPr>
        </p:nvSpPr>
        <p:spPr>
          <a:xfrm>
            <a:off x="4278960" y="0"/>
            <a:ext cx="3280680" cy="534240"/>
          </a:xfrm>
          <a:prstGeom prst="rect">
            <a:avLst/>
          </a:prstGeom>
          <a:noFill/>
          <a:ln w="0">
            <a:noFill/>
          </a:ln>
        </p:spPr>
        <p:txBody>
          <a:bodyPr lIns="0" rIns="0" tIns="0" bIns="0" anchor="t">
            <a:noAutofit/>
          </a:bodyPr>
          <a:lstStyle>
            <a:lvl1pPr indent="0" algn="r">
              <a:buNone/>
              <a:defRPr b="0" lang="nl-NL" sz="1400" spc="-1" strike="noStrike">
                <a:solidFill>
                  <a:srgbClr val="000000"/>
                </a:solidFill>
                <a:latin typeface="Times New Roman"/>
              </a:defRPr>
            </a:lvl1pPr>
          </a:lstStyle>
          <a:p>
            <a:pPr indent="0" algn="r">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86" name="PlaceHolder 5"/>
          <p:cNvSpPr>
            <a:spLocks noGrp="1"/>
          </p:cNvSpPr>
          <p:nvPr>
            <p:ph type="ftr" idx="8"/>
          </p:nvPr>
        </p:nvSpPr>
        <p:spPr>
          <a:xfrm>
            <a:off x="0" y="10157400"/>
            <a:ext cx="3280680" cy="534240"/>
          </a:xfrm>
          <a:prstGeom prst="rect">
            <a:avLst/>
          </a:prstGeom>
          <a:noFill/>
          <a:ln w="0">
            <a:noFill/>
          </a:ln>
        </p:spPr>
        <p:txBody>
          <a:bodyPr lIns="0" rIns="0" tIns="0" bIns="0" anchor="b">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87" name="PlaceHolder 6"/>
          <p:cNvSpPr>
            <a:spLocks noGrp="1"/>
          </p:cNvSpPr>
          <p:nvPr>
            <p:ph type="sldNum" idx="9"/>
          </p:nvPr>
        </p:nvSpPr>
        <p:spPr>
          <a:xfrm>
            <a:off x="4278960" y="10157400"/>
            <a:ext cx="3280680" cy="534240"/>
          </a:xfrm>
          <a:prstGeom prst="rect">
            <a:avLst/>
          </a:prstGeom>
          <a:noFill/>
          <a:ln w="0">
            <a:noFill/>
          </a:ln>
        </p:spPr>
        <p:txBody>
          <a:bodyPr lIns="0" rIns="0" tIns="0" bIns="0" anchor="b">
            <a:noAutofit/>
          </a:bodyPr>
          <a:lstStyle>
            <a:lvl1pPr indent="0" algn="r">
              <a:buNone/>
              <a:defRPr b="0" lang="nl-NL" sz="1400" spc="-1" strike="noStrike">
                <a:solidFill>
                  <a:srgbClr val="000000"/>
                </a:solidFill>
                <a:latin typeface="Times New Roman"/>
              </a:defRPr>
            </a:lvl1pPr>
          </a:lstStyle>
          <a:p>
            <a:pPr indent="0" algn="r">
              <a:buNone/>
            </a:pPr>
            <a:fld id="{F4F1DBBD-59AC-4A4E-9EA8-D1D51E8E68CA}" type="slidenum">
              <a:rPr b="0" lang="nl-NL" sz="1400" spc="-1" strike="noStrike">
                <a:solidFill>
                  <a:srgbClr val="000000"/>
                </a:solidFill>
                <a:latin typeface="Times New Roman"/>
              </a:rPr>
              <a:t>&lt;nummer&gt;</a:t>
            </a:fld>
            <a:endParaRPr b="0" lang="nl-N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sldImg"/>
          </p:nvPr>
        </p:nvSpPr>
        <p:spPr>
          <a:xfrm>
            <a:off x="685800" y="1143000"/>
            <a:ext cx="5485680" cy="3085560"/>
          </a:xfrm>
          <a:prstGeom prst="rect">
            <a:avLst/>
          </a:prstGeom>
          <a:ln w="0">
            <a:noFill/>
          </a:ln>
        </p:spPr>
      </p:sp>
      <p:sp>
        <p:nvSpPr>
          <p:cNvPr id="28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0">
              <a:buNone/>
            </a:pPr>
            <a:endParaRPr b="0" lang="nl-NL" sz="1800" spc="-1" strike="noStrike">
              <a:solidFill>
                <a:srgbClr val="000000"/>
              </a:solidFill>
              <a:latin typeface="Arial"/>
            </a:endParaRPr>
          </a:p>
        </p:txBody>
      </p:sp>
      <p:sp>
        <p:nvSpPr>
          <p:cNvPr id="281" name="PlaceHolder 3"/>
          <p:cNvSpPr>
            <a:spLocks noGrp="1"/>
          </p:cNvSpPr>
          <p:nvPr>
            <p:ph type="sldNum" idx="10"/>
          </p:nvPr>
        </p:nvSpPr>
        <p:spPr>
          <a:xfrm>
            <a:off x="3884760" y="8685360"/>
            <a:ext cx="2971080" cy="457920"/>
          </a:xfrm>
          <a:prstGeom prst="rect">
            <a:avLst/>
          </a:prstGeom>
          <a:noFill/>
          <a:ln w="0">
            <a:noFill/>
          </a:ln>
        </p:spPr>
        <p:txBody>
          <a:bodyPr lIns="0" rIns="0" tIns="0" bIns="0" anchor="b">
            <a:noAutofit/>
          </a:bodyPr>
          <a:lstStyle>
            <a:lvl1pPr indent="0" algn="r">
              <a:lnSpc>
                <a:spcPct val="100000"/>
              </a:lnSpc>
              <a:buNone/>
              <a:tabLst>
                <a:tab algn="l" pos="0"/>
              </a:tabLst>
              <a:defRPr b="0" lang="nl-NL" sz="1200" spc="-1" strike="noStrike">
                <a:solidFill>
                  <a:srgbClr val="000000"/>
                </a:solidFill>
                <a:latin typeface="Times New Roman"/>
              </a:defRPr>
            </a:lvl1pPr>
          </a:lstStyle>
          <a:p>
            <a:pPr indent="0" algn="r">
              <a:lnSpc>
                <a:spcPct val="100000"/>
              </a:lnSpc>
              <a:buNone/>
              <a:tabLst>
                <a:tab algn="l" pos="0"/>
              </a:tabLst>
            </a:pPr>
            <a:fld id="{BDA23304-B8E8-48AE-9952-89F304B031EE}" type="slidenum">
              <a:rPr b="0" lang="nl-NL" sz="1200" spc="-1" strike="noStrike">
                <a:solidFill>
                  <a:srgbClr val="000000"/>
                </a:solidFill>
                <a:latin typeface="Times New Roman"/>
              </a:rPr>
              <a:t>&lt;nummer&gt;</a:t>
            </a:fld>
            <a:endParaRPr b="0" lang="nl-NL"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9C86621C-301C-4E97-A9C9-55FA6F5E9435}" type="slidenum">
              <a:t>&lt;#&gt;</a:t>
            </a:fld>
          </a:p>
        </p:txBody>
      </p:sp>
      <p:sp>
        <p:nvSpPr>
          <p:cNvPr id="4" name="PlaceHolder 3"/>
          <p:cNvSpPr>
            <a:spLocks noGrp="1"/>
          </p:cNvSpPr>
          <p:nvPr>
            <p:ph type="dt" idx="3"/>
          </p:nvPr>
        </p:nvSpPr>
        <p:spPr/>
        <p:txBody>
          <a:bodyPr/>
          <a:p>
            <a:r>
              <a:rPr lang="nl-NL"/>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8CA1F0F-C482-4BB7-815A-0C025DDD5584}"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37E8A959-8A55-460E-B5C2-F6E680CAD0DB}" type="slidenum">
              <a:t>&lt;#&gt;</a:t>
            </a:fld>
          </a:p>
        </p:txBody>
      </p:sp>
      <p:sp>
        <p:nvSpPr>
          <p:cNvPr id="9" name="PlaceHolder 8"/>
          <p:cNvSpPr>
            <a:spLocks noGrp="1"/>
          </p:cNvSpPr>
          <p:nvPr>
            <p:ph type="dt" idx="3"/>
          </p:nvPr>
        </p:nvSpPr>
        <p:spPr/>
        <p:txBody>
          <a:bodyPr/>
          <a:p>
            <a:r>
              <a:rPr lang="nl-NL"/>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ABF8AE9D-B6A3-4C3D-BD0A-A58939A9978B}" type="slidenum">
              <a:t>&lt;#&gt;</a:t>
            </a:fld>
          </a:p>
        </p:txBody>
      </p:sp>
      <p:sp>
        <p:nvSpPr>
          <p:cNvPr id="11" name="PlaceHolder 10"/>
          <p:cNvSpPr>
            <a:spLocks noGrp="1"/>
          </p:cNvSpPr>
          <p:nvPr>
            <p:ph type="dt" idx="3"/>
          </p:nvPr>
        </p:nvSpPr>
        <p:spPr/>
        <p:txBody>
          <a:bodyPr/>
          <a:p>
            <a:r>
              <a:rPr lang="nl-NL"/>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E6AB97A8-0039-43B6-BE3D-513A56709397}" type="slidenum">
              <a:t>&lt;#&gt;</a:t>
            </a:fld>
          </a:p>
        </p:txBody>
      </p:sp>
      <p:sp>
        <p:nvSpPr>
          <p:cNvPr id="4" name="PlaceHolder 3"/>
          <p:cNvSpPr>
            <a:spLocks noGrp="1"/>
          </p:cNvSpPr>
          <p:nvPr>
            <p:ph type="dt" idx="6"/>
          </p:nvPr>
        </p:nvSpPr>
        <p:spPr/>
        <p:txBody>
          <a:bodyPr/>
          <a:p>
            <a:r>
              <a:rPr lang="nl-NL"/>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75686A80-07F3-493C-97DC-6A67846F0044}"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62DFF81E-F433-40ED-9DD8-14DCDDB71EAB}" type="slidenum">
              <a:t>&lt;#&gt;</a:t>
            </a:fld>
          </a:p>
        </p:txBody>
      </p:sp>
      <p:sp>
        <p:nvSpPr>
          <p:cNvPr id="6" name="PlaceHolder 5"/>
          <p:cNvSpPr>
            <a:spLocks noGrp="1"/>
          </p:cNvSpPr>
          <p:nvPr>
            <p:ph type="dt" idx="6"/>
          </p:nvPr>
        </p:nvSpPr>
        <p:spPr/>
        <p:txBody>
          <a:bodyPr/>
          <a:p>
            <a:r>
              <a:rPr lang="nl-NL"/>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A807068-5106-4563-B29C-E78CAA97C06E}"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D28BEC98-BC94-4405-AF81-48E2061BA3AF}"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9A48D49-894F-400F-8388-3FD2CF125FF8}" type="slidenum">
              <a:t>&lt;#&gt;</a:t>
            </a:fld>
          </a:p>
        </p:txBody>
      </p:sp>
      <p:sp>
        <p:nvSpPr>
          <p:cNvPr id="5" name="PlaceHolder 4"/>
          <p:cNvSpPr>
            <a:spLocks noGrp="1"/>
          </p:cNvSpPr>
          <p:nvPr>
            <p:ph type="dt" idx="6"/>
          </p:nvPr>
        </p:nvSpPr>
        <p:spPr/>
        <p:txBody>
          <a:bodyPr/>
          <a:p>
            <a:r>
              <a:rPr lang="nl-NL"/>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0A8F6A9-A6D2-4C50-BCC8-1463195919DD}"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5911981-9334-4C8E-B86E-F047A529921A}"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1A2C942-3601-4423-80B1-E8889A86488E}"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E4D0188-8383-4879-862C-767BFF5ECDE5}" type="slidenum">
              <a:t>&lt;#&gt;</a:t>
            </a:fld>
          </a:p>
        </p:txBody>
      </p:sp>
      <p:sp>
        <p:nvSpPr>
          <p:cNvPr id="8" name="PlaceHolder 7"/>
          <p:cNvSpPr>
            <a:spLocks noGrp="1"/>
          </p:cNvSpPr>
          <p:nvPr>
            <p:ph type="dt" idx="6"/>
          </p:nvPr>
        </p:nvSpPr>
        <p:spPr/>
        <p:txBody>
          <a:bodyPr/>
          <a:p>
            <a:r>
              <a:rPr lang="nl-NL"/>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BE3C1EC-2658-4FF0-A971-CAF8C8BA0DD5}" type="slidenum">
              <a:t>&lt;#&gt;</a:t>
            </a:fld>
          </a:p>
        </p:txBody>
      </p:sp>
      <p:sp>
        <p:nvSpPr>
          <p:cNvPr id="7" name="PlaceHolder 6"/>
          <p:cNvSpPr>
            <a:spLocks noGrp="1"/>
          </p:cNvSpPr>
          <p:nvPr>
            <p:ph type="dt" idx="6"/>
          </p:nvPr>
        </p:nvSpPr>
        <p:spPr/>
        <p:txBody>
          <a:bodyPr/>
          <a:p>
            <a:r>
              <a:rPr lang="nl-NL"/>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242EA41B-8892-4E77-A7ED-CC6F94A38D62}" type="slidenum">
              <a:t>&lt;#&gt;</a:t>
            </a:fld>
          </a:p>
        </p:txBody>
      </p:sp>
      <p:sp>
        <p:nvSpPr>
          <p:cNvPr id="9" name="PlaceHolder 8"/>
          <p:cNvSpPr>
            <a:spLocks noGrp="1"/>
          </p:cNvSpPr>
          <p:nvPr>
            <p:ph type="dt" idx="6"/>
          </p:nvPr>
        </p:nvSpPr>
        <p:spPr/>
        <p:txBody>
          <a:bodyPr/>
          <a:p>
            <a:r>
              <a:rPr lang="nl-NL"/>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0EAB8CA-D715-4D12-AF9A-CE93226486DA}" type="slidenum">
              <a:t>&lt;#&gt;</a:t>
            </a:fld>
          </a:p>
        </p:txBody>
      </p:sp>
      <p:sp>
        <p:nvSpPr>
          <p:cNvPr id="11" name="PlaceHolder 10"/>
          <p:cNvSpPr>
            <a:spLocks noGrp="1"/>
          </p:cNvSpPr>
          <p:nvPr>
            <p:ph type="dt" idx="6"/>
          </p:nvPr>
        </p:nvSpPr>
        <p:spPr/>
        <p:txBody>
          <a:bodyPr/>
          <a:p>
            <a:r>
              <a:rPr lang="nl-NL"/>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707DDDB-5963-473A-A7E7-EF82E7CF7515}" type="slidenum">
              <a:t>&lt;#&gt;</a:t>
            </a:fld>
          </a:p>
        </p:txBody>
      </p:sp>
      <p:sp>
        <p:nvSpPr>
          <p:cNvPr id="6" name="PlaceHolder 5"/>
          <p:cNvSpPr>
            <a:spLocks noGrp="1"/>
          </p:cNvSpPr>
          <p:nvPr>
            <p:ph type="dt" idx="3"/>
          </p:nvPr>
        </p:nvSpPr>
        <p:spPr/>
        <p:txBody>
          <a:bodyPr/>
          <a:p>
            <a:r>
              <a:rPr lang="nl-NL"/>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CA663E5-3F89-44B1-80C1-1ACA2959B36D}" type="slidenum">
              <a:t>&lt;#&gt;</a:t>
            </a:fld>
          </a:p>
        </p:txBody>
      </p:sp>
      <p:sp>
        <p:nvSpPr>
          <p:cNvPr id="7" name="PlaceHolder 6"/>
          <p:cNvSpPr>
            <a:spLocks noGrp="1"/>
          </p:cNvSpPr>
          <p:nvPr>
            <p:ph type="dt" idx="3"/>
          </p:nvPr>
        </p:nvSpPr>
        <p:spPr/>
        <p:txBody>
          <a:bodyPr/>
          <a:p>
            <a:r>
              <a:rPr lang="nl-NL"/>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3E63B2D-B569-44C9-913D-4BFB8CC579CF}"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96FC05A-E8EF-410F-B51C-01BD2579E33F}" type="slidenum">
              <a:t>&lt;#&gt;</a:t>
            </a:fld>
          </a:p>
        </p:txBody>
      </p:sp>
      <p:sp>
        <p:nvSpPr>
          <p:cNvPr id="5" name="PlaceHolder 4"/>
          <p:cNvSpPr>
            <a:spLocks noGrp="1"/>
          </p:cNvSpPr>
          <p:nvPr>
            <p:ph type="dt" idx="3"/>
          </p:nvPr>
        </p:nvSpPr>
        <p:spPr/>
        <p:txBody>
          <a:bodyPr/>
          <a:p>
            <a:r>
              <a:rPr lang="nl-NL"/>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E9EED36-522C-4F31-9EC2-9E64E2292511}"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752ED3D-C2B1-434F-B836-FEBD025C90B7}" type="slidenum">
              <a:t>&lt;#&gt;</a:t>
            </a:fld>
          </a:p>
        </p:txBody>
      </p:sp>
      <p:sp>
        <p:nvSpPr>
          <p:cNvPr id="8" name="PlaceHolder 7"/>
          <p:cNvSpPr>
            <a:spLocks noGrp="1"/>
          </p:cNvSpPr>
          <p:nvPr>
            <p:ph type="dt" idx="3"/>
          </p:nvPr>
        </p:nvSpPr>
        <p:spPr/>
        <p:txBody>
          <a:bodyPr/>
          <a:p>
            <a:r>
              <a:rPr lang="nl-NL"/>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FA3569B-233C-4DD9-A844-DA5BDD2150A0}" type="slidenum">
              <a:t>&lt;#&gt;</a:t>
            </a:fld>
          </a:p>
        </p:txBody>
      </p:sp>
      <p:sp>
        <p:nvSpPr>
          <p:cNvPr id="8" name="PlaceHolder 7"/>
          <p:cNvSpPr>
            <a:spLocks noGrp="1"/>
          </p:cNvSpPr>
          <p:nvPr>
            <p:ph type="dt" idx="3"/>
          </p:nvPr>
        </p:nvSpPr>
        <p:spPr/>
        <p:txBody>
          <a:bodyPr/>
          <a:p>
            <a:r>
              <a:rPr lang="nl-NL"/>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4880" cy="1324800"/>
          </a:xfrm>
          <a:prstGeom prst="rect">
            <a:avLst/>
          </a:prstGeom>
          <a:noFill/>
          <a:ln w="0">
            <a:noFill/>
          </a:ln>
        </p:spPr>
        <p:txBody>
          <a:bodyPr lIns="0" rIns="0" tIns="0" bIns="0" anchor="ctr">
            <a:noAutofit/>
          </a:bodyPr>
          <a:p>
            <a:pPr indent="0">
              <a:buNone/>
            </a:pPr>
            <a:r>
              <a:rPr b="0" lang="nl-NL" sz="1800" spc="-1" strike="noStrike">
                <a:solidFill>
                  <a:srgbClr val="000000"/>
                </a:solidFill>
                <a:latin typeface="Arial"/>
              </a:rPr>
              <a:t>Klik om de opmaak van de titeltekst te bewerken</a:t>
            </a:r>
            <a:endParaRPr b="0" lang="nl-NL" sz="1800" spc="-1" strike="noStrike">
              <a:solidFill>
                <a:srgbClr val="000000"/>
              </a:solidFill>
              <a:latin typeface="Arial"/>
            </a:endParaRPr>
          </a:p>
        </p:txBody>
      </p:sp>
      <p:sp>
        <p:nvSpPr>
          <p:cNvPr id="1" name="PlaceHolder 2"/>
          <p:cNvSpPr>
            <a:spLocks noGrp="1"/>
          </p:cNvSpPr>
          <p:nvPr>
            <p:ph type="ftr" idx="1"/>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nl-NL" sz="1400" spc="-1" strike="noStrike">
                <a:solidFill>
                  <a:srgbClr val="000000"/>
                </a:solidFill>
                <a:latin typeface="Times New Roman"/>
              </a:defRPr>
            </a:lvl1pPr>
          </a:lstStyle>
          <a:p>
            <a:pPr indent="0" algn="ctr">
              <a:lnSpc>
                <a:spcPct val="100000"/>
              </a:lnSpc>
              <a:buNone/>
              <a:tabLst>
                <a:tab algn="l" pos="0"/>
              </a:tabLst>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2" name="PlaceHolder 3"/>
          <p:cNvSpPr>
            <a:spLocks noGrp="1"/>
          </p:cNvSpPr>
          <p:nvPr>
            <p:ph type="sldNum" idx="2"/>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787878"/>
                </a:solidFill>
                <a:latin typeface="Aptos"/>
              </a:defRPr>
            </a:lvl1pPr>
          </a:lstStyle>
          <a:p>
            <a:pPr indent="0" algn="r">
              <a:lnSpc>
                <a:spcPct val="100000"/>
              </a:lnSpc>
              <a:buNone/>
              <a:tabLst>
                <a:tab algn="l" pos="0"/>
              </a:tabLst>
            </a:pPr>
            <a:fld id="{65EE2723-D136-4535-BD56-18D4BC6A8E6F}" type="slidenum">
              <a:rPr b="0" lang="en-US" sz="1200" spc="-1" strike="noStrike">
                <a:solidFill>
                  <a:srgbClr val="787878"/>
                </a:solidFill>
                <a:latin typeface="Aptos"/>
              </a:rPr>
              <a:t>&lt;nummer&gt;</a:t>
            </a:fld>
            <a:endParaRPr b="0" lang="nl-NL" sz="1200" spc="-1" strike="noStrike">
              <a:solidFill>
                <a:srgbClr val="000000"/>
              </a:solidFill>
              <a:latin typeface="Times New Roman"/>
            </a:endParaRPr>
          </a:p>
        </p:txBody>
      </p:sp>
      <p:sp>
        <p:nvSpPr>
          <p:cNvPr id="3" name="PlaceHolder 4"/>
          <p:cNvSpPr>
            <a:spLocks noGrp="1"/>
          </p:cNvSpPr>
          <p:nvPr>
            <p:ph type="dt" idx="3"/>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Klik om de opmaak van de overzichtstekst te bewerken</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Tweede overzichtsniveau</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Derde overzichtsniveau</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Vierde overzichtsniveau</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Vijfde overzichtsniveau</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Zesde overzichtsniveau</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Zevende overzichtsniveau</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4080" cy="3643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nl-NL" sz="1400" spc="-1" strike="noStrike">
                <a:solidFill>
                  <a:srgbClr val="000000"/>
                </a:solidFill>
                <a:latin typeface="Times New Roman"/>
              </a:defRPr>
            </a:lvl1pPr>
          </a:lstStyle>
          <a:p>
            <a:pPr indent="0" algn="ctr">
              <a:lnSpc>
                <a:spcPct val="100000"/>
              </a:lnSpc>
              <a:buNone/>
              <a:tabLst>
                <a:tab algn="l" pos="0"/>
              </a:tabLst>
            </a:pPr>
            <a:r>
              <a:rPr b="0" lang="nl-NL" sz="1400" spc="-1" strike="noStrike">
                <a:solidFill>
                  <a:srgbClr val="000000"/>
                </a:solidFill>
                <a:latin typeface="Times New Roman"/>
              </a:rPr>
              <a:t>&lt;voettekst&gt;</a:t>
            </a:r>
            <a:endParaRPr b="0" lang="nl-NL" sz="1400" spc="-1" strike="noStrike">
              <a:solidFill>
                <a:srgbClr val="000000"/>
              </a:solidFill>
              <a:latin typeface="Times New Roman"/>
            </a:endParaRPr>
          </a:p>
        </p:txBody>
      </p:sp>
      <p:sp>
        <p:nvSpPr>
          <p:cNvPr id="42" name="PlaceHolder 2"/>
          <p:cNvSpPr>
            <a:spLocks noGrp="1"/>
          </p:cNvSpPr>
          <p:nvPr>
            <p:ph type="sldNum" idx="5"/>
          </p:nvPr>
        </p:nvSpPr>
        <p:spPr>
          <a:xfrm>
            <a:off x="8610480" y="6356520"/>
            <a:ext cx="2742480" cy="3643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787878"/>
                </a:solidFill>
                <a:latin typeface="Aptos"/>
              </a:defRPr>
            </a:lvl1pPr>
          </a:lstStyle>
          <a:p>
            <a:pPr indent="0" algn="r">
              <a:lnSpc>
                <a:spcPct val="100000"/>
              </a:lnSpc>
              <a:buNone/>
              <a:tabLst>
                <a:tab algn="l" pos="0"/>
              </a:tabLst>
            </a:pPr>
            <a:fld id="{17D8FAC3-7997-4FBA-9A9B-5C603AF31DF0}" type="slidenum">
              <a:rPr b="0" lang="en-US" sz="1200" spc="-1" strike="noStrike">
                <a:solidFill>
                  <a:srgbClr val="787878"/>
                </a:solidFill>
                <a:latin typeface="Aptos"/>
              </a:rPr>
              <a:t>&lt;nummer&gt;</a:t>
            </a:fld>
            <a:endParaRPr b="0" lang="nl-NL" sz="1200" spc="-1" strike="noStrike">
              <a:solidFill>
                <a:srgbClr val="000000"/>
              </a:solidFill>
              <a:latin typeface="Times New Roman"/>
            </a:endParaRPr>
          </a:p>
        </p:txBody>
      </p:sp>
      <p:sp>
        <p:nvSpPr>
          <p:cNvPr id="43" name="PlaceHolder 3"/>
          <p:cNvSpPr>
            <a:spLocks noGrp="1"/>
          </p:cNvSpPr>
          <p:nvPr>
            <p:ph type="dt" idx="6"/>
          </p:nvPr>
        </p:nvSpPr>
        <p:spPr>
          <a:xfrm>
            <a:off x="838080" y="6356520"/>
            <a:ext cx="2742480" cy="364320"/>
          </a:xfrm>
          <a:prstGeom prst="rect">
            <a:avLst/>
          </a:prstGeom>
          <a:noFill/>
          <a:ln w="0">
            <a:noFill/>
          </a:ln>
        </p:spPr>
        <p:txBody>
          <a:bodyPr lIns="90000" rIns="90000" tIns="45000" bIns="45000" anchor="ctr">
            <a:noAutofit/>
          </a:bodyPr>
          <a:lstStyle>
            <a:lvl1pPr indent="0">
              <a:buNone/>
              <a:defRPr b="0" lang="nl-NL" sz="1400" spc="-1" strike="noStrike">
                <a:solidFill>
                  <a:srgbClr val="000000"/>
                </a:solidFill>
                <a:latin typeface="Times New Roman"/>
              </a:defRPr>
            </a:lvl1pPr>
          </a:lstStyle>
          <a:p>
            <a:pPr indent="0">
              <a:buNone/>
            </a:pPr>
            <a:r>
              <a:rPr b="0" lang="nl-NL" sz="1400" spc="-1" strike="noStrike">
                <a:solidFill>
                  <a:srgbClr val="000000"/>
                </a:solidFill>
                <a:latin typeface="Times New Roman"/>
              </a:rPr>
              <a:t>&lt;datum/tijd&gt;</a:t>
            </a:r>
            <a:endParaRPr b="0" lang="nl-NL" sz="1400" spc="-1" strike="noStrike">
              <a:solidFill>
                <a:srgbClr val="000000"/>
              </a:solidFill>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Arial"/>
              </a:rPr>
              <a:t>Klik om de opmaak van de titeltekst te bewerken</a:t>
            </a:r>
            <a:endParaRPr b="0" lang="nl-NL" sz="4400" spc="-1" strike="noStrike">
              <a:solidFill>
                <a:srgbClr val="000000"/>
              </a:solidFill>
              <a:latin typeface="Arial"/>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Klik om de opmaak van de overzichtstekst te bewerken</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Tweede overzichtsniveau</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Derde overzichtsniveau</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Vierde overzichtsniveau</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Vijfde overzichtsniveau</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Zesde overzichtsniveau</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Zevende overzichtsniveau</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3.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2.pn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15.png"/><Relationship Id="rId2" Type="http://schemas.microsoft.com/office/2007/relationships/hdphoto" Target="../media/hdphoto3.wdp"/><Relationship Id="rId3" Type="http://schemas.openxmlformats.org/officeDocument/2006/relationships/image" Target="../media/image16.png"/><Relationship Id="rId4" Type="http://schemas.microsoft.com/office/2007/relationships/hdphoto" Target="../media/hdphoto4.wdp"/><Relationship Id="rId5" Type="http://schemas.openxmlformats.org/officeDocument/2006/relationships/image" Target="../media/image2.png"/><Relationship Id="rId6"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image" Target="../media/image2.png"/><Relationship Id="rId7"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2.png"/><Relationship Id="rId3"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18.png"/><Relationship Id="rId2" Type="http://schemas.microsoft.com/office/2007/relationships/hdphoto" Target="../media/hdphoto5.wdp"/><Relationship Id="rId3" Type="http://schemas.openxmlformats.org/officeDocument/2006/relationships/image" Target="../media/image19.png"/><Relationship Id="rId4" Type="http://schemas.microsoft.com/office/2007/relationships/hdphoto" Target="../media/hdphoto6.wdp"/><Relationship Id="rId5" Type="http://schemas.openxmlformats.org/officeDocument/2006/relationships/image" Target="../media/image2.png"/><Relationship Id="rId6"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gif"/><Relationship Id="rId2" Type="http://schemas.openxmlformats.org/officeDocument/2006/relationships/image" Target="../media/image4.jpeg"/><Relationship Id="rId3" Type="http://schemas.openxmlformats.org/officeDocument/2006/relationships/image" Target="../media/image2.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microsoft.com/office/2007/relationships/hdphoto" Target="../media/hdphoto1.wdp"/><Relationship Id="rId3" Type="http://schemas.openxmlformats.org/officeDocument/2006/relationships/image" Target="../media/image2.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microsoft.com/office/2007/relationships/hdphoto" Target="../media/hdphoto2.wdp"/><Relationship Id="rId3" Type="http://schemas.openxmlformats.org/officeDocument/2006/relationships/image" Target="../media/image2.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2.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 name="Rectangle 55"/>
          <p:cNvSpPr/>
          <p:nvPr/>
        </p:nvSpPr>
        <p:spPr>
          <a:xfrm>
            <a:off x="0" y="0"/>
            <a:ext cx="12191400" cy="685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nvGrpSpPr>
          <p:cNvPr id="89" name="Group 57"/>
          <p:cNvGrpSpPr/>
          <p:nvPr/>
        </p:nvGrpSpPr>
        <p:grpSpPr>
          <a:xfrm>
            <a:off x="0" y="247320"/>
            <a:ext cx="1861200" cy="716760"/>
            <a:chOff x="0" y="247320"/>
            <a:chExt cx="1861200" cy="716760"/>
          </a:xfrm>
        </p:grpSpPr>
        <p:grpSp>
          <p:nvGrpSpPr>
            <p:cNvPr id="90" name="Group 58"/>
            <p:cNvGrpSpPr/>
            <p:nvPr/>
          </p:nvGrpSpPr>
          <p:grpSpPr>
            <a:xfrm>
              <a:off x="0" y="247320"/>
              <a:ext cx="1861200" cy="716760"/>
              <a:chOff x="0" y="247320"/>
              <a:chExt cx="1861200" cy="716760"/>
            </a:xfrm>
          </p:grpSpPr>
          <p:sp>
            <p:nvSpPr>
              <p:cNvPr id="91" name="Freeform: Shape 62"/>
              <p:cNvSpPr/>
              <p:nvPr/>
            </p:nvSpPr>
            <p:spPr>
              <a:xfrm>
                <a:off x="0" y="247320"/>
                <a:ext cx="1861200" cy="277200"/>
              </a:xfrm>
              <a:custGeom>
                <a:avLst/>
                <a:gdLst>
                  <a:gd name="textAreaLeft" fmla="*/ 0 w 1861200"/>
                  <a:gd name="textAreaRight" fmla="*/ 1861920 w 1861200"/>
                  <a:gd name="textAreaTop" fmla="*/ 0 h 277200"/>
                  <a:gd name="textAreaBottom" fmla="*/ 277920 h 277200"/>
                </a:gdLst>
                <a:ahLst/>
                <a:rect l="textAreaLeft" t="textAreaTop" r="textAreaRight" b="textAreaBottom"/>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92" name="Freeform: Shape 63"/>
              <p:cNvSpPr/>
              <p:nvPr/>
            </p:nvSpPr>
            <p:spPr>
              <a:xfrm>
                <a:off x="0" y="686880"/>
                <a:ext cx="1861200" cy="277200"/>
              </a:xfrm>
              <a:custGeom>
                <a:avLst/>
                <a:gdLst>
                  <a:gd name="textAreaLeft" fmla="*/ 0 w 1861200"/>
                  <a:gd name="textAreaRight" fmla="*/ 1861920 w 1861200"/>
                  <a:gd name="textAreaTop" fmla="*/ 0 h 277200"/>
                  <a:gd name="textAreaBottom" fmla="*/ 277920 h 277200"/>
                </a:gdLst>
                <a:ahLst/>
                <a:rect l="textAreaLeft" t="textAreaTop" r="textAreaRight" b="textAreaBottom"/>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grpSp>
        <p:grpSp>
          <p:nvGrpSpPr>
            <p:cNvPr id="93" name="Group 59"/>
            <p:cNvGrpSpPr/>
            <p:nvPr/>
          </p:nvGrpSpPr>
          <p:grpSpPr>
            <a:xfrm>
              <a:off x="0" y="247320"/>
              <a:ext cx="1861200" cy="716760"/>
              <a:chOff x="0" y="247320"/>
              <a:chExt cx="1861200" cy="716760"/>
            </a:xfrm>
          </p:grpSpPr>
          <p:sp>
            <p:nvSpPr>
              <p:cNvPr id="94" name="Freeform: Shape 60"/>
              <p:cNvSpPr/>
              <p:nvPr/>
            </p:nvSpPr>
            <p:spPr>
              <a:xfrm>
                <a:off x="0" y="247320"/>
                <a:ext cx="1861200" cy="277200"/>
              </a:xfrm>
              <a:custGeom>
                <a:avLst/>
                <a:gdLst>
                  <a:gd name="textAreaLeft" fmla="*/ 0 w 1861200"/>
                  <a:gd name="textAreaRight" fmla="*/ 1861920 w 1861200"/>
                  <a:gd name="textAreaTop" fmla="*/ 0 h 277200"/>
                  <a:gd name="textAreaBottom" fmla="*/ 277920 h 277200"/>
                </a:gdLst>
                <a:ahLst/>
                <a:rect l="textAreaLeft" t="textAreaTop" r="textAreaRight" b="textAreaBottom"/>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95" name="Freeform: Shape 61"/>
              <p:cNvSpPr/>
              <p:nvPr/>
            </p:nvSpPr>
            <p:spPr>
              <a:xfrm>
                <a:off x="0" y="686880"/>
                <a:ext cx="1861200" cy="277200"/>
              </a:xfrm>
              <a:custGeom>
                <a:avLst/>
                <a:gdLst>
                  <a:gd name="textAreaLeft" fmla="*/ 0 w 1861200"/>
                  <a:gd name="textAreaRight" fmla="*/ 1861920 w 1861200"/>
                  <a:gd name="textAreaTop" fmla="*/ 0 h 277200"/>
                  <a:gd name="textAreaBottom" fmla="*/ 277920 h 277200"/>
                </a:gdLst>
                <a:ahLst/>
                <a:rect l="textAreaLeft" t="textAreaTop" r="textAreaRight" b="textAreaBottom"/>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grpSp>
      </p:grpSp>
      <p:grpSp>
        <p:nvGrpSpPr>
          <p:cNvPr id="96" name="Group 65"/>
          <p:cNvGrpSpPr/>
          <p:nvPr/>
        </p:nvGrpSpPr>
        <p:grpSpPr>
          <a:xfrm>
            <a:off x="579600" y="1119600"/>
            <a:ext cx="4965120" cy="4597920"/>
            <a:chOff x="579600" y="1119600"/>
            <a:chExt cx="4965120" cy="4597920"/>
          </a:xfrm>
        </p:grpSpPr>
        <p:sp>
          <p:nvSpPr>
            <p:cNvPr id="97" name="Rectangle 66"/>
            <p:cNvSpPr/>
            <p:nvPr/>
          </p:nvSpPr>
          <p:spPr>
            <a:xfrm>
              <a:off x="579600" y="1119600"/>
              <a:ext cx="4965120" cy="4597920"/>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98" name="Rectangle 67"/>
            <p:cNvSpPr/>
            <p:nvPr/>
          </p:nvSpPr>
          <p:spPr>
            <a:xfrm>
              <a:off x="579600" y="1119600"/>
              <a:ext cx="4965120" cy="4597920"/>
            </a:xfrm>
            <a:prstGeom prst="rect">
              <a:avLst/>
            </a:prstGeom>
            <a:solidFill>
              <a:schemeClr val="accent6">
                <a:alpha val="30000"/>
              </a:schemeClr>
            </a:solidFill>
            <a:ln w="28575">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sp>
        <p:nvSpPr>
          <p:cNvPr id="99" name="Rectangle 69"/>
          <p:cNvSpPr/>
          <p:nvPr/>
        </p:nvSpPr>
        <p:spPr>
          <a:xfrm>
            <a:off x="554040" y="1073880"/>
            <a:ext cx="4859640" cy="4528440"/>
          </a:xfrm>
          <a:prstGeom prst="rect">
            <a:avLst/>
          </a:prstGeom>
          <a:solidFill>
            <a:schemeClr val="tx1"/>
          </a:solidFill>
          <a:ln w="28575">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00" name="PlaceHolder 1"/>
          <p:cNvSpPr>
            <a:spLocks noGrp="1"/>
          </p:cNvSpPr>
          <p:nvPr>
            <p:ph type="title"/>
          </p:nvPr>
        </p:nvSpPr>
        <p:spPr>
          <a:xfrm>
            <a:off x="838080" y="1254960"/>
            <a:ext cx="4323960" cy="2939040"/>
          </a:xfrm>
          <a:prstGeom prst="rect">
            <a:avLst/>
          </a:prstGeom>
          <a:noFill/>
          <a:ln w="0">
            <a:noFill/>
          </a:ln>
        </p:spPr>
        <p:txBody>
          <a:bodyPr lIns="0" rIns="0" tIns="0" bIns="0" anchor="b">
            <a:normAutofit/>
          </a:bodyPr>
          <a:p>
            <a:pPr indent="0" algn="ctr">
              <a:lnSpc>
                <a:spcPct val="90000"/>
              </a:lnSpc>
              <a:buNone/>
              <a:tabLst>
                <a:tab algn="l" pos="0"/>
              </a:tabLst>
            </a:pPr>
            <a:r>
              <a:rPr b="1" lang="nl-NL" sz="4000" spc="-1" strike="noStrike">
                <a:solidFill>
                  <a:srgbClr val="ffffff"/>
                </a:solidFill>
                <a:latin typeface="Aptos Display"/>
              </a:rPr>
              <a:t>De koning van het Noorden en de islamitische statenbond in de eindtijd!</a:t>
            </a:r>
            <a:endParaRPr b="0" lang="nl-NL" sz="4000" spc="-1" strike="noStrike">
              <a:solidFill>
                <a:srgbClr val="000000"/>
              </a:solidFill>
              <a:latin typeface="Arial"/>
            </a:endParaRPr>
          </a:p>
        </p:txBody>
      </p:sp>
      <p:sp>
        <p:nvSpPr>
          <p:cNvPr id="101" name="PlaceHolder 2"/>
          <p:cNvSpPr>
            <a:spLocks noGrp="1"/>
          </p:cNvSpPr>
          <p:nvPr>
            <p:ph type="subTitle"/>
          </p:nvPr>
        </p:nvSpPr>
        <p:spPr>
          <a:xfrm>
            <a:off x="838080" y="4286520"/>
            <a:ext cx="4323960" cy="1198800"/>
          </a:xfrm>
          <a:prstGeom prst="rect">
            <a:avLst/>
          </a:prstGeom>
          <a:noFill/>
          <a:ln w="0">
            <a:noFill/>
          </a:ln>
        </p:spPr>
        <p:txBody>
          <a:bodyPr lIns="0" rIns="0" tIns="0" bIns="0" anchor="t">
            <a:normAutofit/>
          </a:bodyPr>
          <a:p>
            <a:pPr indent="0" algn="ctr">
              <a:lnSpc>
                <a:spcPct val="90000"/>
              </a:lnSpc>
              <a:spcBef>
                <a:spcPts val="1001"/>
              </a:spcBef>
              <a:buNone/>
              <a:tabLst>
                <a:tab algn="l" pos="0"/>
              </a:tabLst>
            </a:pPr>
            <a:r>
              <a:rPr b="0" lang="nl-NL" sz="2000" spc="-1" strike="noStrike">
                <a:solidFill>
                  <a:srgbClr val="ffffff"/>
                </a:solidFill>
                <a:latin typeface="Aptos"/>
              </a:rPr>
              <a:t>Kenneth Johannes</a:t>
            </a:r>
            <a:endParaRPr b="0" lang="nl-NL" sz="2000" spc="-1" strike="noStrike">
              <a:solidFill>
                <a:srgbClr val="000000"/>
              </a:solidFill>
              <a:latin typeface="Arial"/>
            </a:endParaRPr>
          </a:p>
        </p:txBody>
      </p:sp>
      <p:pic>
        <p:nvPicPr>
          <p:cNvPr id="102" name="Picture 2" descr="Rome And The King Of The North Seventh-day Church Of, 41% OFF"/>
          <p:cNvPicPr/>
          <p:nvPr/>
        </p:nvPicPr>
        <p:blipFill>
          <a:blip r:embed="rId1"/>
          <a:srcRect l="411" t="0" r="2557" b="3893"/>
          <a:stretch/>
        </p:blipFill>
        <p:spPr>
          <a:xfrm>
            <a:off x="6092640" y="1405440"/>
            <a:ext cx="5288760" cy="4046400"/>
          </a:xfrm>
          <a:prstGeom prst="rect">
            <a:avLst/>
          </a:prstGeom>
          <a:ln cap="sq" w="228600">
            <a:solidFill>
              <a:srgbClr val="000000"/>
            </a:solidFill>
            <a:miter/>
          </a:ln>
          <a:effectLst>
            <a:innerShdw blurRad="76200">
              <a:srgbClr val="000000"/>
            </a:innerShdw>
          </a:effectLst>
        </p:spPr>
      </p:pic>
      <p:sp>
        <p:nvSpPr>
          <p:cNvPr id="103" name="Freeform: Shape 71"/>
          <p:cNvSpPr/>
          <p:nvPr/>
        </p:nvSpPr>
        <p:spPr>
          <a:xfrm flipV="1">
            <a:off x="10790280" y="-720"/>
            <a:ext cx="1401120" cy="1344240"/>
          </a:xfrm>
          <a:custGeom>
            <a:avLst/>
            <a:gdLst>
              <a:gd name="textAreaLeft" fmla="*/ 0 w 1401120"/>
              <a:gd name="textAreaRight" fmla="*/ 1401840 w 1401120"/>
              <a:gd name="textAreaTop" fmla="*/ -360 h 1344240"/>
              <a:gd name="textAreaBottom" fmla="*/ 1344600 h 1344240"/>
            </a:gdLst>
            <a:ahLst/>
            <a:rect l="textAreaLeft" t="textAreaTop" r="textAreaRight" b="textAreaBottom"/>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04" name="Freeform: Shape 73"/>
          <p:cNvSpPr/>
          <p:nvPr/>
        </p:nvSpPr>
        <p:spPr>
          <a:xfrm flipV="1">
            <a:off x="10790280" y="-720"/>
            <a:ext cx="1401120" cy="1344240"/>
          </a:xfrm>
          <a:custGeom>
            <a:avLst/>
            <a:gdLst>
              <a:gd name="textAreaLeft" fmla="*/ 0 w 1401120"/>
              <a:gd name="textAreaRight" fmla="*/ 1401840 w 1401120"/>
              <a:gd name="textAreaTop" fmla="*/ -360 h 1344240"/>
              <a:gd name="textAreaBottom" fmla="*/ 1344600 h 1344240"/>
            </a:gdLst>
            <a:ahLst/>
            <a:rect l="textAreaLeft" t="textAreaTop" r="textAreaRight" b="textAreaBottom"/>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05" name="Oval 75"/>
          <p:cNvSpPr/>
          <p:nvPr/>
        </p:nvSpPr>
        <p:spPr>
          <a:xfrm>
            <a:off x="367560" y="4727160"/>
            <a:ext cx="319320" cy="31932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06" name="Oval 77"/>
          <p:cNvSpPr/>
          <p:nvPr/>
        </p:nvSpPr>
        <p:spPr>
          <a:xfrm>
            <a:off x="367560" y="4727160"/>
            <a:ext cx="319320" cy="319320"/>
          </a:xfrm>
          <a:prstGeom prst="ellipse">
            <a:avLst/>
          </a:prstGeom>
          <a:solidFill>
            <a:schemeClr val="accent2">
              <a:alpha val="30000"/>
            </a:schemeClr>
          </a:solidFill>
          <a:ln w="28575">
            <a:solidFill>
              <a:srgbClr val="ffffff"/>
            </a:solidFill>
          </a:ln>
        </p:spPr>
        <p:style>
          <a:lnRef idx="2">
            <a:schemeClr val="accent1">
              <a:shade val="50000"/>
            </a:schemeClr>
          </a:lnRef>
          <a:fillRef idx="1">
            <a:schemeClr val="accent1"/>
          </a:fillRef>
          <a:effectRef idx="0">
            <a:schemeClr val="accent1"/>
          </a:effectRef>
          <a:fontRef idx="minor"/>
        </p:style>
        <p:txBody>
          <a:bodyPr numCol="1" spcCol="0" horzOverflow="overflow" vertOverflow="overflow"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nvGrpSpPr>
          <p:cNvPr id="107" name="Graphic 185"/>
          <p:cNvGrpSpPr/>
          <p:nvPr/>
        </p:nvGrpSpPr>
        <p:grpSpPr>
          <a:xfrm>
            <a:off x="10504080" y="5801400"/>
            <a:ext cx="1053720" cy="469080"/>
            <a:chOff x="10504080" y="5801400"/>
            <a:chExt cx="1053720" cy="469080"/>
          </a:xfrm>
        </p:grpSpPr>
        <p:sp>
          <p:nvSpPr>
            <p:cNvPr id="108" name="Freeform: Shape 80"/>
            <p:cNvSpPr/>
            <p:nvPr/>
          </p:nvSpPr>
          <p:spPr>
            <a:xfrm>
              <a:off x="1050408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765" y="268224"/>
                  </a:moveTo>
                  <a:lnTo>
                    <a:pt x="0" y="268224"/>
                  </a:lnTo>
                  <a:lnTo>
                    <a:pt x="182118" y="0"/>
                  </a:lnTo>
                  <a:lnTo>
                    <a:pt x="202883" y="0"/>
                  </a:lnTo>
                  <a:close/>
                </a:path>
              </a:pathLst>
            </a:custGeom>
            <a:solidFill>
              <a:srgbClr val="ffffff"/>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09" name="Freeform: Shape 81"/>
            <p:cNvSpPr/>
            <p:nvPr/>
          </p:nvSpPr>
          <p:spPr>
            <a:xfrm>
              <a:off x="1067868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765" y="268224"/>
                  </a:moveTo>
                  <a:lnTo>
                    <a:pt x="0" y="268224"/>
                  </a:lnTo>
                  <a:lnTo>
                    <a:pt x="182118" y="0"/>
                  </a:lnTo>
                  <a:lnTo>
                    <a:pt x="202883" y="0"/>
                  </a:lnTo>
                  <a:close/>
                </a:path>
              </a:pathLst>
            </a:custGeom>
            <a:solidFill>
              <a:srgbClr val="ffffff"/>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0" name="Freeform: Shape 82"/>
            <p:cNvSpPr/>
            <p:nvPr/>
          </p:nvSpPr>
          <p:spPr>
            <a:xfrm>
              <a:off x="1085364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rgbClr val="ffffff"/>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1" name="Freeform: Shape 83"/>
            <p:cNvSpPr/>
            <p:nvPr/>
          </p:nvSpPr>
          <p:spPr>
            <a:xfrm>
              <a:off x="1102824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rgbClr val="ffffff"/>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2" name="Freeform: Shape 84"/>
            <p:cNvSpPr/>
            <p:nvPr/>
          </p:nvSpPr>
          <p:spPr>
            <a:xfrm>
              <a:off x="1120320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rgbClr val="ffffff"/>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grpSp>
      <p:grpSp>
        <p:nvGrpSpPr>
          <p:cNvPr id="113" name="Graphic 185"/>
          <p:cNvGrpSpPr/>
          <p:nvPr/>
        </p:nvGrpSpPr>
        <p:grpSpPr>
          <a:xfrm>
            <a:off x="10504080" y="5801400"/>
            <a:ext cx="1053720" cy="469080"/>
            <a:chOff x="10504080" y="5801400"/>
            <a:chExt cx="1053720" cy="469080"/>
          </a:xfrm>
        </p:grpSpPr>
        <p:sp>
          <p:nvSpPr>
            <p:cNvPr id="114" name="Freeform: Shape 87"/>
            <p:cNvSpPr/>
            <p:nvPr/>
          </p:nvSpPr>
          <p:spPr>
            <a:xfrm>
              <a:off x="1050408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765" y="268224"/>
                  </a:moveTo>
                  <a:lnTo>
                    <a:pt x="0" y="268224"/>
                  </a:lnTo>
                  <a:lnTo>
                    <a:pt x="182118" y="0"/>
                  </a:lnTo>
                  <a:lnTo>
                    <a:pt x="202883" y="0"/>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5" name="Freeform: Shape 88"/>
            <p:cNvSpPr/>
            <p:nvPr/>
          </p:nvSpPr>
          <p:spPr>
            <a:xfrm>
              <a:off x="1067868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765" y="268224"/>
                  </a:moveTo>
                  <a:lnTo>
                    <a:pt x="0" y="268224"/>
                  </a:lnTo>
                  <a:lnTo>
                    <a:pt x="182118" y="0"/>
                  </a:lnTo>
                  <a:lnTo>
                    <a:pt x="202883" y="0"/>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6" name="Freeform: Shape 89"/>
            <p:cNvSpPr/>
            <p:nvPr/>
          </p:nvSpPr>
          <p:spPr>
            <a:xfrm>
              <a:off x="1085364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7" name="Freeform: Shape 90"/>
            <p:cNvSpPr/>
            <p:nvPr/>
          </p:nvSpPr>
          <p:spPr>
            <a:xfrm>
              <a:off x="1102824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sp>
          <p:nvSpPr>
            <p:cNvPr id="118" name="Freeform: Shape 91"/>
            <p:cNvSpPr/>
            <p:nvPr/>
          </p:nvSpPr>
          <p:spPr>
            <a:xfrm>
              <a:off x="11203200" y="5801400"/>
              <a:ext cx="354600" cy="469080"/>
            </a:xfrm>
            <a:custGeom>
              <a:avLst/>
              <a:gdLst>
                <a:gd name="textAreaLeft" fmla="*/ 0 w 354600"/>
                <a:gd name="textAreaRight" fmla="*/ 355320 w 354600"/>
                <a:gd name="textAreaTop" fmla="*/ 0 h 469080"/>
                <a:gd name="textAreaBottom" fmla="*/ 469800 h 469080"/>
              </a:gdLst>
              <a:ahLst/>
              <a:rect l="textAreaLeft" t="textAreaTop" r="textAreaRight" b="textAreaBottom"/>
              <a:pathLst>
                <a:path w="202882" h="268223">
                  <a:moveTo>
                    <a:pt x="20669" y="268224"/>
                  </a:moveTo>
                  <a:lnTo>
                    <a:pt x="0" y="268224"/>
                  </a:lnTo>
                  <a:lnTo>
                    <a:pt x="182118" y="0"/>
                  </a:lnTo>
                  <a:lnTo>
                    <a:pt x="202883" y="0"/>
                  </a:lnTo>
                  <a:close/>
                </a:path>
              </a:pathLst>
            </a:custGeom>
            <a:solidFill>
              <a:schemeClr val="bg1"/>
            </a:solidFill>
            <a:ln w="9525">
              <a:noFill/>
            </a:ln>
          </p:spPr>
          <p:style>
            <a:lnRef idx="0"/>
            <a:fillRef idx="0"/>
            <a:effectRef idx="0"/>
            <a:fontRef idx="minor"/>
          </p:style>
          <p:txBody>
            <a:bodyPr lIns="90000" rIns="90000" tIns="45000" bIns="45000" anchor="ctr">
              <a:noAutofit/>
            </a:bodyPr>
            <a:p>
              <a:pPr>
                <a:lnSpc>
                  <a:spcPct val="100000"/>
                </a:lnSpc>
              </a:pPr>
              <a:endParaRPr b="0" lang="en-US" sz="1800" spc="-1" strike="noStrike">
                <a:solidFill>
                  <a:srgbClr val="000000"/>
                </a:solidFill>
                <a:latin typeface="Aptos"/>
                <a:ea typeface="DejaVu Sans"/>
              </a:endParaRPr>
            </a:p>
          </p:txBody>
        </p:sp>
      </p:grpSp>
      <p:pic>
        <p:nvPicPr>
          <p:cNvPr id="119" name="Afbeelding 3" descr="Afbeelding met Graphics, tekenfilm, symbool, clipart&#10;&#10;Automatisch gegenereerde beschrijving"/>
          <p:cNvPicPr/>
          <p:nvPr/>
        </p:nvPicPr>
        <p:blipFill>
          <a:blip r:embed="rId2"/>
          <a:stretch/>
        </p:blipFill>
        <p:spPr>
          <a:xfrm>
            <a:off x="108939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title"/>
          </p:nvPr>
        </p:nvSpPr>
        <p:spPr>
          <a:xfrm>
            <a:off x="876240" y="878760"/>
            <a:ext cx="4264920" cy="1615320"/>
          </a:xfrm>
          <a:prstGeom prst="rect">
            <a:avLst/>
          </a:prstGeom>
          <a:noFill/>
          <a:ln w="0">
            <a:noFill/>
          </a:ln>
        </p:spPr>
        <p:txBody>
          <a:bodyPr lIns="90000" rIns="90000" tIns="45000" bIns="45000" anchor="b">
            <a:noAutofit/>
          </a:bodyPr>
          <a:p>
            <a:pPr indent="0">
              <a:lnSpc>
                <a:spcPct val="90000"/>
              </a:lnSpc>
              <a:buNone/>
              <a:tabLst>
                <a:tab algn="l" pos="0"/>
              </a:tabLst>
            </a:pPr>
            <a:r>
              <a:rPr b="1" lang="nl-NL" sz="4000" spc="-1" strike="noStrike">
                <a:solidFill>
                  <a:srgbClr val="000000"/>
                </a:solidFill>
                <a:latin typeface="Aptos Display"/>
              </a:rPr>
              <a:t>Uit welk land komt de koning van het Noorden?</a:t>
            </a:r>
            <a:endParaRPr b="0" lang="nl-NL" sz="4000" spc="-1" strike="noStrike">
              <a:solidFill>
                <a:srgbClr val="000000"/>
              </a:solidFill>
              <a:latin typeface="Arial"/>
            </a:endParaRPr>
          </a:p>
        </p:txBody>
      </p:sp>
      <p:sp>
        <p:nvSpPr>
          <p:cNvPr id="168" name="PlaceHolder 2"/>
          <p:cNvSpPr>
            <a:spLocks noGrp="1"/>
          </p:cNvSpPr>
          <p:nvPr>
            <p:ph/>
          </p:nvPr>
        </p:nvSpPr>
        <p:spPr>
          <a:xfrm>
            <a:off x="876240" y="2533320"/>
            <a:ext cx="4264920" cy="344700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000"/>
            </a:br>
            <a:br>
              <a:rPr sz="2000"/>
            </a:b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Syrië?</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Turkije?</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Iran?</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Rusland?</a:t>
            </a:r>
            <a:endParaRPr b="0" lang="nl-NL" sz="2000" spc="-1" strike="noStrike">
              <a:solidFill>
                <a:srgbClr val="000000"/>
              </a:solidFill>
              <a:latin typeface="Arial"/>
            </a:endParaRPr>
          </a:p>
        </p:txBody>
      </p:sp>
      <p:pic>
        <p:nvPicPr>
          <p:cNvPr id="169" name="Picture 8" descr="Russia, Iran, Turkey presidents meet in Tehran on Syria's Idlib province |  Arab News PK"/>
          <p:cNvPicPr/>
          <p:nvPr/>
        </p:nvPicPr>
        <p:blipFill>
          <a:blip r:embed="rId1"/>
          <a:srcRect l="6892" t="0" r="22634" b="0"/>
          <a:stretch/>
        </p:blipFill>
        <p:spPr>
          <a:xfrm>
            <a:off x="6096240" y="882360"/>
            <a:ext cx="2607120" cy="2487960"/>
          </a:xfrm>
          <a:prstGeom prst="rect">
            <a:avLst/>
          </a:prstGeom>
          <a:ln w="0">
            <a:noFill/>
          </a:ln>
        </p:spPr>
      </p:pic>
      <p:pic>
        <p:nvPicPr>
          <p:cNvPr id="170" name="Picture 4" descr="Erdogan meets Hamas leader in Turkey, discusses efforts for regional peace  | Reuters"/>
          <p:cNvPicPr/>
          <p:nvPr/>
        </p:nvPicPr>
        <p:blipFill>
          <a:blip r:embed="rId2"/>
          <a:srcRect l="14054" t="0" r="14828" b="5"/>
          <a:stretch/>
        </p:blipFill>
        <p:spPr>
          <a:xfrm>
            <a:off x="6096240" y="3362400"/>
            <a:ext cx="2607120" cy="2538360"/>
          </a:xfrm>
          <a:prstGeom prst="rect">
            <a:avLst/>
          </a:prstGeom>
          <a:ln w="0">
            <a:noFill/>
          </a:ln>
        </p:spPr>
      </p:pic>
      <p:pic>
        <p:nvPicPr>
          <p:cNvPr id="171" name="Picture 2" descr="On first trip to Iran in years, Assad thanks Khamenei for helping him win  war | The Times of Israel"/>
          <p:cNvPicPr/>
          <p:nvPr/>
        </p:nvPicPr>
        <p:blipFill>
          <a:blip r:embed="rId3"/>
          <a:srcRect l="22132" t="0" r="12379" b="-5"/>
          <a:stretch/>
        </p:blipFill>
        <p:spPr>
          <a:xfrm>
            <a:off x="8704080" y="882360"/>
            <a:ext cx="2607120" cy="2487960"/>
          </a:xfrm>
          <a:prstGeom prst="rect">
            <a:avLst/>
          </a:prstGeom>
          <a:ln w="0">
            <a:noFill/>
          </a:ln>
        </p:spPr>
      </p:pic>
      <p:pic>
        <p:nvPicPr>
          <p:cNvPr id="172" name="Picture 6" descr="Erdogan wants Turkey, Iran to take a 'united stand' against Israel's  'brutality'"/>
          <p:cNvPicPr/>
          <p:nvPr/>
        </p:nvPicPr>
        <p:blipFill>
          <a:blip r:embed="rId4"/>
          <a:srcRect l="15113" t="0" r="27024" b="0"/>
          <a:stretch/>
        </p:blipFill>
        <p:spPr>
          <a:xfrm>
            <a:off x="8703720" y="3362400"/>
            <a:ext cx="2611080" cy="2538360"/>
          </a:xfrm>
          <a:prstGeom prst="rect">
            <a:avLst/>
          </a:prstGeom>
          <a:ln w="0">
            <a:noFill/>
          </a:ln>
        </p:spPr>
      </p:pic>
      <p:grpSp>
        <p:nvGrpSpPr>
          <p:cNvPr id="173" name="Group 7180"/>
          <p:cNvGrpSpPr/>
          <p:nvPr/>
        </p:nvGrpSpPr>
        <p:grpSpPr>
          <a:xfrm>
            <a:off x="6095880" y="5859360"/>
            <a:ext cx="5219280" cy="122760"/>
            <a:chOff x="6095880" y="5859360"/>
            <a:chExt cx="5219280" cy="122760"/>
          </a:xfrm>
        </p:grpSpPr>
        <p:sp>
          <p:nvSpPr>
            <p:cNvPr id="174" name="Rectangle 7181"/>
            <p:cNvSpPr/>
            <p:nvPr/>
          </p:nvSpPr>
          <p:spPr>
            <a:xfrm rot="16200000">
              <a:off x="8643960" y="3310920"/>
              <a:ext cx="122760" cy="5219280"/>
            </a:xfrm>
            <a:prstGeom prst="rect">
              <a:avLst/>
            </a:prstGeom>
            <a:gradFill rotWithShape="0">
              <a:gsLst>
                <a:gs pos="0">
                  <a:srgbClr val="e97132"/>
                </a:gs>
                <a:gs pos="100000">
                  <a:srgbClr val="a02b93"/>
                </a:gs>
              </a:gsLst>
              <a:lin ang="180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75" name="Rectangle 7182"/>
            <p:cNvSpPr/>
            <p:nvPr/>
          </p:nvSpPr>
          <p:spPr>
            <a:xfrm rot="16200000">
              <a:off x="9986400" y="4653720"/>
              <a:ext cx="122760" cy="2534040"/>
            </a:xfrm>
            <a:prstGeom prst="rect">
              <a:avLst/>
            </a:prstGeom>
            <a:gradFill rotWithShape="0">
              <a:gsLst>
                <a:gs pos="19000">
                  <a:srgbClr val="a02b93">
                    <a:alpha val="0"/>
                  </a:srgbClr>
                </a:gs>
                <a:gs pos="100000">
                  <a:srgbClr val="d86ecc"/>
                </a:gs>
              </a:gsLst>
              <a:lin ang="168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pic>
        <p:nvPicPr>
          <p:cNvPr id="176" name="Afbeelding 3" descr="Afbeelding met Graphics, tekenfilm, symbool, clipart&#10;&#10;Automatisch gegenereerde beschrijving"/>
          <p:cNvPicPr/>
          <p:nvPr/>
        </p:nvPicPr>
        <p:blipFill>
          <a:blip r:embed="rId5"/>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137" dur="indefinite" restart="never" nodeType="tmRoot">
          <p:childTnLst>
            <p:seq>
              <p:cTn id="138" dur="indefinite" nodeType="mainSeq">
                <p:childTnLst>
                  <p:par>
                    <p:cTn id="139" fill="hold">
                      <p:stCondLst>
                        <p:cond delay="indefinite"/>
                      </p:stCondLst>
                      <p:childTnLst>
                        <p:par>
                          <p:cTn id="140" fill="hold">
                            <p:stCondLst>
                              <p:cond delay="0"/>
                            </p:stCondLst>
                            <p:childTnLst>
                              <p:par>
                                <p:cTn id="141" nodeType="clickEffect" fill="hold" presetClass="entr" presetID="1">
                                  <p:stCondLst>
                                    <p:cond delay="0"/>
                                  </p:stCondLst>
                                  <p:childTnLst>
                                    <p:set>
                                      <p:cBhvr>
                                        <p:cTn id="142"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nodeType="clickEffect" fill="hold" presetClass="entr" presetID="1">
                                  <p:stCondLst>
                                    <p:cond delay="0"/>
                                  </p:stCondLst>
                                  <p:childTnLst>
                                    <p:set>
                                      <p:cBhvr>
                                        <p:cTn id="146" dur="1" fill="hold">
                                          <p:stCondLst>
                                            <p:cond delay="0"/>
                                          </p:stCondLst>
                                        </p:cTn>
                                        <p:tgtEl>
                                          <p:spTgt spid="17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nodeType="clickEffect" fill="hold" presetClass="entr" presetID="1">
                                  <p:stCondLst>
                                    <p:cond delay="0"/>
                                  </p:stCondLst>
                                  <p:childTnLst>
                                    <p:set>
                                      <p:cBhvr>
                                        <p:cTn id="150"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nodeType="clickEffect" fill="hold" presetClass="entr" presetID="1">
                                  <p:stCondLst>
                                    <p:cond delay="0"/>
                                  </p:stCondLst>
                                  <p:childTnLst>
                                    <p:set>
                                      <p:cBhvr>
                                        <p:cTn id="154" dur="1" fill="hold">
                                          <p:stCondLst>
                                            <p:cond delay="0"/>
                                          </p:stCondLst>
                                        </p:cTn>
                                        <p:tgtEl>
                                          <p:spTgt spid="17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172"/>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7" name="PlaceHolder 1"/>
          <p:cNvSpPr>
            <a:spLocks noGrp="1"/>
          </p:cNvSpPr>
          <p:nvPr>
            <p:ph type="title"/>
          </p:nvPr>
        </p:nvSpPr>
        <p:spPr>
          <a:xfrm>
            <a:off x="815040" y="1380960"/>
            <a:ext cx="3455280" cy="695520"/>
          </a:xfrm>
          <a:prstGeom prst="rect">
            <a:avLst/>
          </a:prstGeom>
          <a:noFill/>
          <a:ln w="0">
            <a:noFill/>
          </a:ln>
        </p:spPr>
        <p:txBody>
          <a:bodyPr lIns="90000" rIns="90000" tIns="45000" bIns="45000" anchor="b">
            <a:noAutofit/>
          </a:bodyPr>
          <a:p>
            <a:pPr indent="0">
              <a:lnSpc>
                <a:spcPct val="90000"/>
              </a:lnSpc>
              <a:buNone/>
              <a:tabLst>
                <a:tab algn="l" pos="0"/>
              </a:tabLst>
            </a:pPr>
            <a:r>
              <a:rPr b="1" lang="nl-NL" sz="4000" spc="-1" strike="noStrike">
                <a:solidFill>
                  <a:srgbClr val="000000"/>
                </a:solidFill>
                <a:latin typeface="Aptos Display"/>
              </a:rPr>
              <a:t>Psalm 83</a:t>
            </a:r>
            <a:endParaRPr b="0" lang="nl-NL" sz="4000" spc="-1" strike="noStrike">
              <a:solidFill>
                <a:srgbClr val="000000"/>
              </a:solidFill>
              <a:latin typeface="Arial"/>
            </a:endParaRPr>
          </a:p>
        </p:txBody>
      </p:sp>
      <p:sp>
        <p:nvSpPr>
          <p:cNvPr id="178" name="PlaceHolder 2"/>
          <p:cNvSpPr>
            <a:spLocks noGrp="1"/>
          </p:cNvSpPr>
          <p:nvPr>
            <p:ph/>
          </p:nvPr>
        </p:nvSpPr>
        <p:spPr>
          <a:xfrm>
            <a:off x="815040" y="2077200"/>
            <a:ext cx="3455280" cy="2782080"/>
          </a:xfrm>
          <a:prstGeom prst="rect">
            <a:avLst/>
          </a:prstGeom>
          <a:noFill/>
          <a:ln w="0">
            <a:noFill/>
          </a:ln>
        </p:spPr>
        <p:txBody>
          <a:bodyPr lIns="90000" rIns="90000" tIns="45000" bIns="45000" anchor="t">
            <a:normAutofit fontScale="86000"/>
          </a:bodyPr>
          <a:p>
            <a:pPr marL="196200" indent="-196200">
              <a:lnSpc>
                <a:spcPct val="90000"/>
              </a:lnSpc>
              <a:spcBef>
                <a:spcPts val="1001"/>
              </a:spcBef>
              <a:buClr>
                <a:srgbClr val="000000"/>
              </a:buClr>
              <a:buFont typeface="Arial"/>
              <a:buChar char="•"/>
            </a:pPr>
            <a:r>
              <a:rPr b="0" lang="nl-NL" sz="2000" spc="-1" strike="noStrike">
                <a:solidFill>
                  <a:srgbClr val="000000"/>
                </a:solidFill>
                <a:latin typeface="Akko W01 Regular"/>
              </a:rPr>
              <a:t>Mijns inziens is deze profetie niet vervuld op 15 mei 1948</a:t>
            </a:r>
            <a:endParaRPr b="0" lang="nl-NL" sz="2000" spc="-1" strike="noStrike">
              <a:solidFill>
                <a:srgbClr val="000000"/>
              </a:solidFill>
              <a:latin typeface="Arial"/>
            </a:endParaRPr>
          </a:p>
          <a:p>
            <a:pPr marL="196200" indent="-196200">
              <a:lnSpc>
                <a:spcPct val="90000"/>
              </a:lnSpc>
              <a:spcBef>
                <a:spcPts val="1001"/>
              </a:spcBef>
              <a:buClr>
                <a:srgbClr val="000000"/>
              </a:buClr>
              <a:buFont typeface="Arial"/>
              <a:buChar char="•"/>
            </a:pPr>
            <a:r>
              <a:rPr b="0" lang="nl-NL" sz="2000" spc="-1" strike="noStrike">
                <a:solidFill>
                  <a:srgbClr val="000000"/>
                </a:solidFill>
                <a:latin typeface="Akko W01 Regular"/>
              </a:rPr>
              <a:t>Asaf schrijft door Gods Geest over een toekomstige oorlog</a:t>
            </a:r>
            <a:endParaRPr b="0" lang="nl-NL" sz="2000" spc="-1" strike="noStrike">
              <a:solidFill>
                <a:srgbClr val="000000"/>
              </a:solidFill>
              <a:latin typeface="Arial"/>
            </a:endParaRPr>
          </a:p>
          <a:p>
            <a:pPr marL="196200" indent="-196200">
              <a:lnSpc>
                <a:spcPct val="90000"/>
              </a:lnSpc>
              <a:spcBef>
                <a:spcPts val="1001"/>
              </a:spcBef>
              <a:buClr>
                <a:srgbClr val="000000"/>
              </a:buClr>
              <a:buFont typeface="Arial"/>
              <a:buChar char="•"/>
            </a:pPr>
            <a:r>
              <a:rPr b="0" lang="nl-NL" sz="2000" spc="-1" strike="noStrike">
                <a:solidFill>
                  <a:srgbClr val="000000"/>
                </a:solidFill>
                <a:latin typeface="Akko W01 Regular"/>
              </a:rPr>
              <a:t>Het is een coalitie van tien leden die het uitverkoren volk wil vernietigen</a:t>
            </a:r>
            <a:endParaRPr b="0" lang="nl-NL" sz="2000" spc="-1" strike="noStrike">
              <a:solidFill>
                <a:srgbClr val="000000"/>
              </a:solidFill>
              <a:latin typeface="Arial"/>
            </a:endParaRPr>
          </a:p>
          <a:p>
            <a:pPr marL="196200" indent="-196200">
              <a:lnSpc>
                <a:spcPct val="90000"/>
              </a:lnSpc>
              <a:spcBef>
                <a:spcPts val="1001"/>
              </a:spcBef>
              <a:buClr>
                <a:srgbClr val="000000"/>
              </a:buClr>
              <a:buFont typeface="Arial"/>
              <a:buChar char="•"/>
            </a:pPr>
            <a:r>
              <a:rPr b="0" lang="nl-NL" sz="2000" spc="-1" strike="noStrike">
                <a:solidFill>
                  <a:srgbClr val="000000"/>
                </a:solidFill>
                <a:latin typeface="Akko W01 Regular"/>
              </a:rPr>
              <a:t>Ze willen het Beloofde Land</a:t>
            </a:r>
            <a:endParaRPr b="0" lang="nl-NL" sz="2000" spc="-1" strike="noStrike">
              <a:solidFill>
                <a:srgbClr val="000000"/>
              </a:solidFill>
              <a:latin typeface="Arial"/>
            </a:endParaRPr>
          </a:p>
        </p:txBody>
      </p:sp>
      <p:sp>
        <p:nvSpPr>
          <p:cNvPr id="179" name="Picture 2"/>
          <p:cNvSpPr/>
          <p:nvPr/>
        </p:nvSpPr>
        <p:spPr>
          <a:xfrm>
            <a:off x="4987800" y="1380960"/>
            <a:ext cx="6388560" cy="3478320"/>
          </a:xfrm>
          <a:prstGeom prst="roundRect">
            <a:avLst>
              <a:gd name="adj" fmla="val 4167"/>
            </a:avLst>
          </a:prstGeom>
          <a:blipFill rotWithShape="0">
            <a:blip r:embed="rId1"/>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pPr>
              <a:lnSpc>
                <a:spcPct val="100000"/>
              </a:lnSpc>
            </a:pPr>
            <a:endParaRPr b="0" lang="nl-NL" sz="1800" spc="-1" strike="noStrike">
              <a:solidFill>
                <a:srgbClr val="000000"/>
              </a:solidFill>
              <a:latin typeface="Arial"/>
              <a:ea typeface="DejaVu Sans"/>
            </a:endParaRPr>
          </a:p>
        </p:txBody>
      </p:sp>
      <p:grpSp>
        <p:nvGrpSpPr>
          <p:cNvPr id="180" name="Group 9229"/>
          <p:cNvGrpSpPr/>
          <p:nvPr/>
        </p:nvGrpSpPr>
        <p:grpSpPr>
          <a:xfrm>
            <a:off x="12068280" y="0"/>
            <a:ext cx="122760" cy="6857280"/>
            <a:chOff x="12068280" y="0"/>
            <a:chExt cx="122760" cy="6857280"/>
          </a:xfrm>
        </p:grpSpPr>
        <p:sp>
          <p:nvSpPr>
            <p:cNvPr id="181" name="Rectangle 9230"/>
            <p:cNvSpPr/>
            <p:nvPr/>
          </p:nvSpPr>
          <p:spPr>
            <a:xfrm flipH="1">
              <a:off x="12067920" y="0"/>
              <a:ext cx="122760" cy="6857280"/>
            </a:xfrm>
            <a:prstGeom prst="rect">
              <a:avLst/>
            </a:prstGeom>
            <a:gradFill rotWithShape="0">
              <a:gsLst>
                <a:gs pos="0">
                  <a:srgbClr val="e97132"/>
                </a:gs>
                <a:gs pos="100000">
                  <a:srgbClr val="a02b93"/>
                </a:gs>
              </a:gsLst>
              <a:lin ang="18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82" name="Rectangle 9231"/>
            <p:cNvSpPr/>
            <p:nvPr/>
          </p:nvSpPr>
          <p:spPr>
            <a:xfrm flipH="1">
              <a:off x="12067920" y="3527640"/>
              <a:ext cx="122760" cy="3329640"/>
            </a:xfrm>
            <a:prstGeom prst="rect">
              <a:avLst/>
            </a:prstGeom>
            <a:gradFill rotWithShape="0">
              <a:gsLst>
                <a:gs pos="19000">
                  <a:srgbClr val="d86ecc">
                    <a:alpha val="0"/>
                  </a:srgbClr>
                </a:gs>
                <a:gs pos="100000">
                  <a:srgbClr val="d86ecc"/>
                </a:gs>
              </a:gsLst>
              <a:lin ang="6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pic>
        <p:nvPicPr>
          <p:cNvPr id="183" name="Afbeelding 4" descr="Afbeelding met Graphics, tekenfilm, symbool, clipart&#10;&#10;Automatisch gegenereerde beschrijving"/>
          <p:cNvPicPr/>
          <p:nvPr/>
        </p:nvPicPr>
        <p:blipFill>
          <a:blip r:embed="rId2"/>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179"/>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1">
                                  <p:stCondLst>
                                    <p:cond delay="0"/>
                                  </p:stCondLst>
                                  <p:childTnLst>
                                    <p:set>
                                      <p:cBhvr>
                                        <p:cTn id="184" dur="1" fill="hold">
                                          <p:stCondLst>
                                            <p:cond delay="0"/>
                                          </p:stCondLst>
                                        </p:cTn>
                                        <p:tgtEl>
                                          <p:spTgt spid="178">
                                            <p:txEl>
                                              <p:pRg st="1" end="1"/>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nodeType="clickEffect" fill="hold" presetClass="entr" presetID="1">
                                  <p:stCondLst>
                                    <p:cond delay="0"/>
                                  </p:stCondLst>
                                  <p:childTnLst>
                                    <p:set>
                                      <p:cBhvr>
                                        <p:cTn id="188" dur="1" fill="hold">
                                          <p:stCondLst>
                                            <p:cond delay="0"/>
                                          </p:stCondLst>
                                        </p:cTn>
                                        <p:tgtEl>
                                          <p:spTgt spid="178">
                                            <p:txEl>
                                              <p:pRg st="2" end="2"/>
                                            </p:txEl>
                                          </p:spTgt>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nodeType="clickEffect" fill="hold" presetClass="entr" presetID="1">
                                  <p:stCondLst>
                                    <p:cond delay="0"/>
                                  </p:stCondLst>
                                  <p:childTnLst>
                                    <p:set>
                                      <p:cBhvr>
                                        <p:cTn id="192" dur="1" fill="hold">
                                          <p:stCondLst>
                                            <p:cond delay="0"/>
                                          </p:stCondLst>
                                        </p:cTn>
                                        <p:tgtEl>
                                          <p:spTgt spid="17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Achtergrondinformatie</a:t>
            </a:r>
            <a:endParaRPr b="0" lang="nl-NL" sz="4000" spc="-1" strike="noStrike">
              <a:solidFill>
                <a:srgbClr val="000000"/>
              </a:solidFill>
              <a:latin typeface="Arial"/>
            </a:endParaRPr>
          </a:p>
        </p:txBody>
      </p:sp>
      <p:sp>
        <p:nvSpPr>
          <p:cNvPr id="185" name="PlaceHolder 2"/>
          <p:cNvSpPr>
            <a:spLocks noGrp="1"/>
          </p:cNvSpPr>
          <p:nvPr>
            <p:ph/>
          </p:nvPr>
        </p:nvSpPr>
        <p:spPr>
          <a:xfrm>
            <a:off x="0" y="681120"/>
            <a:ext cx="12191400" cy="617616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psalm werd niet in een tijd van oorlog geschreven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Ongeveer 3000 jaar geleden werd deze Pslam geschreven door koning David zijn aanbiddingsleider en ziener (</a:t>
            </a:r>
            <a:r>
              <a:rPr b="1" lang="nl-NL" sz="2800" spc="-1" strike="noStrike">
                <a:solidFill>
                  <a:srgbClr val="000000"/>
                </a:solidFill>
                <a:latin typeface="Aptos"/>
              </a:rPr>
              <a:t>2 Kron. 29:30</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Dit gebeurde in een tijd van grote welvaart, vrijheid en vrede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David had gezegevierd over de vijanden van Israël</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Israël kon zich vrij uitbreiden, omdat de supermachten van Egypte en Assyrië allebei zwakker werden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Davids koninkrijk had zich daarom uitgebreid van de Rode Zee tot aan de Eufraat</a:t>
            </a:r>
            <a:endParaRPr b="0" lang="nl-NL" sz="2800" spc="-1" strike="noStrike">
              <a:solidFill>
                <a:srgbClr val="000000"/>
              </a:solidFill>
              <a:latin typeface="Arial"/>
            </a:endParaRPr>
          </a:p>
        </p:txBody>
      </p:sp>
      <p:pic>
        <p:nvPicPr>
          <p:cNvPr id="186"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193" dur="indefinite" restart="never" nodeType="tmRoot">
          <p:childTnLst>
            <p:seq>
              <p:cTn id="194" dur="indefinite" nodeType="mainSeq">
                <p:childTnLst>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
                                  <p:stCondLst>
                                    <p:cond delay="0"/>
                                  </p:stCondLst>
                                  <p:childTnLst>
                                    <p:set>
                                      <p:cBhvr>
                                        <p:cTn id="202"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nodeType="clickEffect" fill="hold" presetClass="entr" presetID="1">
                                  <p:stCondLst>
                                    <p:cond delay="0"/>
                                  </p:stCondLst>
                                  <p:childTnLst>
                                    <p:set>
                                      <p:cBhvr>
                                        <p:cTn id="214" dur="1" fill="hold">
                                          <p:stCondLst>
                                            <p:cond delay="0"/>
                                          </p:stCondLst>
                                        </p:cTn>
                                        <p:tgtEl>
                                          <p:spTgt spid="185">
                                            <p:txEl>
                                              <p:pRg st="5" end="5"/>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nodeType="clickEffect" fill="hold" presetClass="entr" presetID="1">
                                  <p:stCondLst>
                                    <p:cond delay="0"/>
                                  </p:stCondLst>
                                  <p:childTnLst>
                                    <p:set>
                                      <p:cBhvr>
                                        <p:cTn id="218" dur="1" fill="hold">
                                          <p:stCondLst>
                                            <p:cond delay="0"/>
                                          </p:stCondLst>
                                        </p:cTn>
                                        <p:tgtEl>
                                          <p:spTgt spid="185">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0" y="0"/>
            <a:ext cx="12191400" cy="1002960"/>
          </a:xfrm>
          <a:prstGeom prst="rect">
            <a:avLst/>
          </a:prstGeom>
          <a:noFill/>
          <a:ln w="0">
            <a:noFill/>
          </a:ln>
        </p:spPr>
        <p:txBody>
          <a:bodyPr lIns="90000" rIns="90000" tIns="45000" bIns="45000" anchor="ctr">
            <a:normAutofit fontScale="85000"/>
          </a:bodyPr>
          <a:p>
            <a:pPr indent="0" algn="ctr">
              <a:lnSpc>
                <a:spcPct val="90000"/>
              </a:lnSpc>
              <a:buNone/>
              <a:tabLst>
                <a:tab algn="l" pos="0"/>
              </a:tabLst>
            </a:pPr>
            <a:r>
              <a:rPr b="1" lang="nl-NL" sz="4000" spc="-1" strike="noStrike">
                <a:solidFill>
                  <a:srgbClr val="000000"/>
                </a:solidFill>
                <a:latin typeface="Aptos Display"/>
              </a:rPr>
              <a:t>De beweegreden van de coalitie: </a:t>
            </a:r>
            <a:br>
              <a:rPr sz="4000"/>
            </a:br>
            <a:r>
              <a:rPr b="1" lang="nl-NL" sz="4000" spc="-1" strike="noStrike">
                <a:solidFill>
                  <a:srgbClr val="000000"/>
                </a:solidFill>
                <a:latin typeface="Aptos Display"/>
              </a:rPr>
              <a:t>Breek het verbond met Abraham</a:t>
            </a:r>
            <a:endParaRPr b="0" lang="nl-NL" sz="4000" spc="-1" strike="noStrike">
              <a:solidFill>
                <a:srgbClr val="000000"/>
              </a:solidFill>
              <a:latin typeface="Arial"/>
            </a:endParaRPr>
          </a:p>
        </p:txBody>
      </p:sp>
      <p:sp>
        <p:nvSpPr>
          <p:cNvPr id="188" name="PlaceHolder 2"/>
          <p:cNvSpPr>
            <a:spLocks noGrp="1"/>
          </p:cNvSpPr>
          <p:nvPr>
            <p:ph/>
          </p:nvPr>
        </p:nvSpPr>
        <p:spPr>
          <a:xfrm>
            <a:off x="0" y="1003680"/>
            <a:ext cx="12191400" cy="585360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coalitie van Psalm 83 is niet alleen een verbond tegen het volk Israël, maar ook tegen de God van Israël</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coalitie is niet tevreden met alleen maar het vernietigen van Israël als een natie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willen de herinnering aan de naam van Israël wegvagen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feite willen ze het Bijbelse verbond met Abraham verbreken, </a:t>
            </a:r>
            <a:br>
              <a:rPr sz="2800"/>
            </a:br>
            <a:r>
              <a:rPr b="0" lang="nl-NL" sz="2800" spc="-1" strike="noStrike">
                <a:solidFill>
                  <a:srgbClr val="000000"/>
                </a:solidFill>
                <a:latin typeface="Aptos"/>
              </a:rPr>
              <a:t>de landbelofte (</a:t>
            </a:r>
            <a:r>
              <a:rPr b="1" lang="nl-NL" sz="2800" spc="-1" strike="noStrike">
                <a:solidFill>
                  <a:srgbClr val="000000"/>
                </a:solidFill>
                <a:latin typeface="Aptos"/>
              </a:rPr>
              <a:t>Gen. 12:1-2</a:t>
            </a:r>
            <a:r>
              <a:rPr b="0" lang="nl-NL" sz="2800" spc="-1" strike="noStrike">
                <a:solidFill>
                  <a:srgbClr val="000000"/>
                </a:solidFill>
                <a:latin typeface="Aptos"/>
              </a:rPr>
              <a:t>; </a:t>
            </a:r>
            <a:r>
              <a:rPr b="1" lang="nl-NL" sz="2800" spc="-1" strike="noStrike">
                <a:solidFill>
                  <a:srgbClr val="000000"/>
                </a:solidFill>
                <a:latin typeface="Aptos"/>
              </a:rPr>
              <a:t>15:18-21</a:t>
            </a:r>
            <a:r>
              <a:rPr b="0" lang="nl-NL" sz="2800" spc="-1" strike="noStrike">
                <a:solidFill>
                  <a:srgbClr val="000000"/>
                </a:solidFill>
                <a:latin typeface="Aptos"/>
              </a:rPr>
              <a:t>; </a:t>
            </a:r>
            <a:r>
              <a:rPr b="1" lang="nl-NL" sz="2800" spc="-1" strike="noStrike">
                <a:solidFill>
                  <a:srgbClr val="000000"/>
                </a:solidFill>
                <a:latin typeface="Aptos"/>
              </a:rPr>
              <a:t>26:3</a:t>
            </a:r>
            <a:r>
              <a:rPr b="0" lang="nl-NL" sz="2800" spc="-1" strike="noStrike">
                <a:solidFill>
                  <a:srgbClr val="000000"/>
                </a:solidFill>
                <a:latin typeface="Aptos"/>
              </a:rPr>
              <a:t>; </a:t>
            </a:r>
            <a:r>
              <a:rPr b="1" lang="nl-NL" sz="2800" spc="-1" strike="noStrike">
                <a:solidFill>
                  <a:srgbClr val="000000"/>
                </a:solidFill>
                <a:latin typeface="Aptos"/>
              </a:rPr>
              <a:t>28:4</a:t>
            </a:r>
            <a:r>
              <a:rPr b="0" lang="nl-NL" sz="2800" spc="-1" strike="noStrike">
                <a:solidFill>
                  <a:srgbClr val="000000"/>
                </a:solidFill>
                <a:latin typeface="Aptos"/>
              </a:rPr>
              <a:t>,</a:t>
            </a:r>
            <a:r>
              <a:rPr b="1" lang="nl-NL" sz="2800" spc="-1" strike="noStrike">
                <a:solidFill>
                  <a:srgbClr val="000000"/>
                </a:solidFill>
                <a:latin typeface="Aptos"/>
              </a:rPr>
              <a:t>13</a:t>
            </a:r>
            <a:r>
              <a:rPr b="0" lang="nl-NL" sz="2800" spc="-1" strike="noStrike">
                <a:solidFill>
                  <a:srgbClr val="000000"/>
                </a:solidFill>
                <a:latin typeface="Aptos"/>
              </a:rPr>
              <a:t>; </a:t>
            </a:r>
            <a:r>
              <a:rPr b="1" lang="nl-NL" sz="2800" spc="-1" strike="noStrike">
                <a:solidFill>
                  <a:srgbClr val="000000"/>
                </a:solidFill>
                <a:latin typeface="Aptos"/>
              </a:rPr>
              <a:t>35:12</a:t>
            </a:r>
            <a:r>
              <a:rPr b="0" lang="nl-NL" sz="2800" spc="-1" strike="noStrike">
                <a:solidFill>
                  <a:srgbClr val="000000"/>
                </a:solidFill>
                <a:latin typeface="Aptos"/>
              </a:rPr>
              <a:t>; </a:t>
            </a:r>
            <a:r>
              <a:rPr b="1" lang="nl-NL" sz="2800" spc="-1" strike="noStrike">
                <a:solidFill>
                  <a:srgbClr val="000000"/>
                </a:solidFill>
                <a:latin typeface="Aptos"/>
              </a:rPr>
              <a:t>48:4</a:t>
            </a:r>
            <a:r>
              <a:rPr b="0" lang="nl-NL" sz="2800" spc="-1" strike="noStrike">
                <a:solidFill>
                  <a:srgbClr val="000000"/>
                </a:solidFill>
                <a:latin typeface="Aptos"/>
              </a:rPr>
              <a:t>; </a:t>
            </a:r>
            <a:r>
              <a:rPr b="1" lang="nl-NL" sz="2800" spc="-1" strike="noStrike">
                <a:solidFill>
                  <a:srgbClr val="000000"/>
                </a:solidFill>
                <a:latin typeface="Aptos"/>
              </a:rPr>
              <a:t>50:24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zou ook andere beloftes tenietdoen, namelijk het Davidische Verbond </a:t>
            </a:r>
            <a:br>
              <a:rPr sz="2800"/>
            </a:br>
            <a:r>
              <a:rPr b="0" lang="nl-NL" sz="2800" spc="-1" strike="noStrike">
                <a:solidFill>
                  <a:srgbClr val="000000"/>
                </a:solidFill>
                <a:latin typeface="Aptos"/>
              </a:rPr>
              <a:t>(</a:t>
            </a:r>
            <a:r>
              <a:rPr b="1" lang="nl-NL" sz="2800" spc="-1" strike="noStrike">
                <a:solidFill>
                  <a:srgbClr val="000000"/>
                </a:solidFill>
                <a:latin typeface="Aptos"/>
              </a:rPr>
              <a:t>2 Sam. 7:12-13</a:t>
            </a:r>
            <a:r>
              <a:rPr b="0" lang="nl-NL" sz="2800" spc="-1" strike="noStrike">
                <a:solidFill>
                  <a:srgbClr val="000000"/>
                </a:solidFill>
                <a:latin typeface="Aptos"/>
              </a:rPr>
              <a:t>) en het Nieuwe Verbond (</a:t>
            </a:r>
            <a:r>
              <a:rPr b="1" lang="nl-NL" sz="2800" spc="-1" strike="noStrike">
                <a:solidFill>
                  <a:srgbClr val="000000"/>
                </a:solidFill>
                <a:latin typeface="Aptos"/>
              </a:rPr>
              <a:t>Jer. 31:33</a:t>
            </a:r>
            <a:r>
              <a:rPr b="0" lang="nl-NL" sz="2800" spc="-1" strike="noStrike">
                <a:solidFill>
                  <a:srgbClr val="000000"/>
                </a:solidFill>
                <a:latin typeface="Aptos"/>
              </a:rPr>
              <a:t>)</a:t>
            </a:r>
            <a:endParaRPr b="0" lang="nl-NL" sz="2800" spc="-1" strike="noStrike">
              <a:solidFill>
                <a:srgbClr val="000000"/>
              </a:solidFill>
              <a:latin typeface="Arial"/>
            </a:endParaRPr>
          </a:p>
        </p:txBody>
      </p:sp>
      <p:pic>
        <p:nvPicPr>
          <p:cNvPr id="189"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219" dur="indefinite" restart="never" nodeType="tmRoot">
          <p:childTnLst>
            <p:seq>
              <p:cTn id="220" dur="indefinite" nodeType="mainSeq">
                <p:childTnLst>
                  <p:par>
                    <p:cTn id="221" fill="hold">
                      <p:stCondLst>
                        <p:cond delay="indefinite"/>
                      </p:stCondLst>
                      <p:childTnLst>
                        <p:par>
                          <p:cTn id="222" fill="hold">
                            <p:stCondLst>
                              <p:cond delay="0"/>
                            </p:stCondLst>
                            <p:childTnLst>
                              <p:par>
                                <p:cTn id="223" nodeType="clickEffect" fill="hold" presetClass="entr" presetID="1">
                                  <p:stCondLst>
                                    <p:cond delay="0"/>
                                  </p:stCondLst>
                                  <p:childTnLst>
                                    <p:set>
                                      <p:cBhvr>
                                        <p:cTn id="224"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nodeType="clickEffect" fill="hold" presetClass="entr" presetID="1">
                                  <p:stCondLst>
                                    <p:cond delay="0"/>
                                  </p:stCondLst>
                                  <p:childTnLst>
                                    <p:set>
                                      <p:cBhvr>
                                        <p:cTn id="228" dur="1" fill="hold">
                                          <p:stCondLst>
                                            <p:cond delay="0"/>
                                          </p:stCondLst>
                                        </p:cTn>
                                        <p:tgtEl>
                                          <p:spTgt spid="188">
                                            <p:txEl>
                                              <p:pRg st="2" end="2"/>
                                            </p:txEl>
                                          </p:spTgt>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nodeType="clickEffect" fill="hold" presetClass="entr" presetID="1">
                                  <p:stCondLst>
                                    <p:cond delay="0"/>
                                  </p:stCondLst>
                                  <p:childTnLst>
                                    <p:set>
                                      <p:cBhvr>
                                        <p:cTn id="232" dur="1" fill="hold">
                                          <p:stCondLst>
                                            <p:cond delay="0"/>
                                          </p:stCondLst>
                                        </p:cTn>
                                        <p:tgtEl>
                                          <p:spTgt spid="188">
                                            <p:txEl>
                                              <p:pRg st="3" end="3"/>
                                            </p:txEl>
                                          </p:spTgt>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nodeType="clickEffect" fill="hold" presetClass="entr" presetID="1">
                                  <p:stCondLst>
                                    <p:cond delay="0"/>
                                  </p:stCondLst>
                                  <p:childTnLst>
                                    <p:set>
                                      <p:cBhvr>
                                        <p:cTn id="236" dur="1" fill="hold">
                                          <p:stCondLst>
                                            <p:cond delay="0"/>
                                          </p:stCondLst>
                                        </p:cTn>
                                        <p:tgtEl>
                                          <p:spTgt spid="188">
                                            <p:txEl>
                                              <p:pRg st="4" end="4"/>
                                            </p:txEl>
                                          </p:spTgt>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nodeType="clickEffect" fill="hold" presetClass="entr" presetID="1">
                                  <p:stCondLst>
                                    <p:cond delay="0"/>
                                  </p:stCondLst>
                                  <p:childTnLst>
                                    <p:set>
                                      <p:cBhvr>
                                        <p:cTn id="240" dur="1" fill="hold">
                                          <p:stCondLst>
                                            <p:cond delay="0"/>
                                          </p:stCondLst>
                                        </p:cTn>
                                        <p:tgtEl>
                                          <p:spTgt spid="18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De trouw van onze God</a:t>
            </a:r>
            <a:endParaRPr b="0" lang="nl-NL" sz="4000" spc="-1" strike="noStrike">
              <a:solidFill>
                <a:srgbClr val="000000"/>
              </a:solidFill>
              <a:latin typeface="Arial"/>
            </a:endParaRPr>
          </a:p>
        </p:txBody>
      </p:sp>
      <p:sp>
        <p:nvSpPr>
          <p:cNvPr id="191" name="PlaceHolder 2"/>
          <p:cNvSpPr>
            <a:spLocks noGrp="1"/>
          </p:cNvSpPr>
          <p:nvPr>
            <p:ph/>
          </p:nvPr>
        </p:nvSpPr>
        <p:spPr>
          <a:xfrm>
            <a:off x="0" y="681120"/>
            <a:ext cx="12191400" cy="617616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Woord van God is de waarheid en volledig betrouwbaar</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Er is geen tegenstander die Gods plannen kan dwarsbomen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Zijn verbond met Abraham is onvoorwaardelijk en eeuwigdurend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Zelfs na de ongehoorzaamheid van Israël, bracht Hij Zijn volk naar hun eigen land na een periode van ballingschap (</a:t>
            </a:r>
            <a:r>
              <a:rPr b="1" lang="nl-NL" sz="2800" spc="-1" strike="noStrike">
                <a:solidFill>
                  <a:srgbClr val="000000"/>
                </a:solidFill>
                <a:latin typeface="Aptos"/>
              </a:rPr>
              <a:t>Ezech. 36:22-24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Dit doet de Heere na de 70</a:t>
            </a:r>
            <a:r>
              <a:rPr b="0" lang="nl-NL" sz="2800" spc="-1" strike="noStrike" baseline="30000">
                <a:solidFill>
                  <a:srgbClr val="000000"/>
                </a:solidFill>
                <a:latin typeface="Aptos"/>
              </a:rPr>
              <a:t>e</a:t>
            </a:r>
            <a:r>
              <a:rPr b="0" lang="nl-NL" sz="2800" spc="-1" strike="noStrike">
                <a:solidFill>
                  <a:srgbClr val="000000"/>
                </a:solidFill>
                <a:latin typeface="Aptos"/>
              </a:rPr>
              <a:t> jaarweek van Daniël weer (</a:t>
            </a:r>
            <a:r>
              <a:rPr b="1" lang="nl-NL" sz="2800" spc="-1" strike="noStrike">
                <a:solidFill>
                  <a:srgbClr val="000000"/>
                </a:solidFill>
                <a:latin typeface="Aptos"/>
              </a:rPr>
              <a:t>Jes. 11:11-12</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Terwijl veel vijanden het Joodse volk wilden vernietigen, identificeert Asaf tien specifieke groepen die zich verenigen tot een coalitie voor dit doel</a:t>
            </a:r>
            <a:endParaRPr b="0" lang="nl-NL" sz="2800" spc="-1" strike="noStrike">
              <a:solidFill>
                <a:srgbClr val="000000"/>
              </a:solidFill>
              <a:latin typeface="Arial"/>
            </a:endParaRPr>
          </a:p>
        </p:txBody>
      </p:sp>
      <p:pic>
        <p:nvPicPr>
          <p:cNvPr id="192"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241" dur="indefinite" restart="never" nodeType="tmRoot">
          <p:childTnLst>
            <p:seq>
              <p:cTn id="242" dur="indefinite" nodeType="mainSeq">
                <p:childTnLst>
                  <p:par>
                    <p:cTn id="243" fill="hold">
                      <p:stCondLst>
                        <p:cond delay="indefinite"/>
                      </p:stCondLst>
                      <p:childTnLst>
                        <p:par>
                          <p:cTn id="244" fill="hold">
                            <p:stCondLst>
                              <p:cond delay="0"/>
                            </p:stCondLst>
                            <p:childTnLst>
                              <p:par>
                                <p:cTn id="245" nodeType="clickEffect" fill="hold" presetClass="entr" presetID="1">
                                  <p:stCondLst>
                                    <p:cond delay="0"/>
                                  </p:stCondLst>
                                  <p:childTnLst>
                                    <p:set>
                                      <p:cBhvr>
                                        <p:cTn id="246"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nodeType="clickEffect" fill="hold" presetClass="entr" presetID="1">
                                  <p:stCondLst>
                                    <p:cond delay="0"/>
                                  </p:stCondLst>
                                  <p:childTnLst>
                                    <p:set>
                                      <p:cBhvr>
                                        <p:cTn id="250"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nodeType="clickEffect" fill="hold" presetClass="entr" presetID="1">
                                  <p:stCondLst>
                                    <p:cond delay="0"/>
                                  </p:stCondLst>
                                  <p:childTnLst>
                                    <p:set>
                                      <p:cBhvr>
                                        <p:cTn id="254"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nodeType="clickEffect" fill="hold" presetClass="entr" presetID="1">
                                  <p:stCondLst>
                                    <p:cond delay="0"/>
                                  </p:stCondLst>
                                  <p:childTnLst>
                                    <p:set>
                                      <p:cBhvr>
                                        <p:cTn id="258"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nodeType="clickEffect" fill="hold" presetClass="entr" presetID="1">
                                  <p:stCondLst>
                                    <p:cond delay="0"/>
                                  </p:stCondLst>
                                  <p:childTnLst>
                                    <p:set>
                                      <p:cBhvr>
                                        <p:cTn id="262"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nodeType="clickEffect" fill="hold" presetClass="entr" presetID="1">
                                  <p:stCondLst>
                                    <p:cond delay="0"/>
                                  </p:stCondLst>
                                  <p:childTnLst>
                                    <p:set>
                                      <p:cBhvr>
                                        <p:cTn id="266"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93" name="Rectangle 13"/>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94" name="Rectangle 15"/>
          <p:cNvSpPr/>
          <p:nvPr/>
        </p:nvSpPr>
        <p:spPr>
          <a:xfrm>
            <a:off x="0" y="0"/>
            <a:ext cx="6095160" cy="68648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95" name="PlaceHolder 1"/>
          <p:cNvSpPr>
            <a:spLocks noGrp="1"/>
          </p:cNvSpPr>
          <p:nvPr>
            <p:ph type="title"/>
          </p:nvPr>
        </p:nvSpPr>
        <p:spPr>
          <a:xfrm>
            <a:off x="0" y="0"/>
            <a:ext cx="6095160" cy="1162080"/>
          </a:xfrm>
          <a:prstGeom prst="rect">
            <a:avLst/>
          </a:prstGeom>
          <a:noFill/>
          <a:ln w="0">
            <a:noFill/>
          </a:ln>
        </p:spPr>
        <p:txBody>
          <a:bodyPr lIns="90000" rIns="90000" tIns="45000" bIns="45000" anchor="b">
            <a:noAutofit/>
          </a:bodyPr>
          <a:p>
            <a:pPr indent="0" algn="ctr">
              <a:lnSpc>
                <a:spcPct val="90000"/>
              </a:lnSpc>
              <a:buNone/>
              <a:tabLst>
                <a:tab algn="l" pos="0"/>
              </a:tabLst>
            </a:pPr>
            <a:r>
              <a:rPr b="1" lang="nl-NL" sz="4000" spc="-1" strike="noStrike">
                <a:solidFill>
                  <a:srgbClr val="595959"/>
                </a:solidFill>
                <a:latin typeface="Aptos Display"/>
              </a:rPr>
              <a:t>De coalitie o.b.v. oude locaties</a:t>
            </a:r>
            <a:endParaRPr b="0" lang="nl-NL" sz="4000" spc="-1" strike="noStrike">
              <a:solidFill>
                <a:srgbClr val="000000"/>
              </a:solidFill>
              <a:latin typeface="Arial"/>
            </a:endParaRPr>
          </a:p>
        </p:txBody>
      </p:sp>
      <p:sp>
        <p:nvSpPr>
          <p:cNvPr id="196" name="PlaceHolder 2"/>
          <p:cNvSpPr>
            <a:spLocks noGrp="1"/>
          </p:cNvSpPr>
          <p:nvPr>
            <p:ph/>
          </p:nvPr>
        </p:nvSpPr>
        <p:spPr>
          <a:xfrm>
            <a:off x="0" y="815040"/>
            <a:ext cx="6095160" cy="604224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Tenten van Edom: de Palestijnen en</a:t>
            </a:r>
            <a:br>
              <a:rPr sz="2400"/>
            </a:br>
            <a:r>
              <a:rPr b="0" lang="nl-NL" sz="2400" spc="-1" strike="noStrike">
                <a:solidFill>
                  <a:srgbClr val="595959"/>
                </a:solidFill>
                <a:latin typeface="Aptos"/>
              </a:rPr>
              <a:t>Zuid-Jordanië</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Ismaëlieten: de Saudi’s </a:t>
            </a:r>
            <a:br>
              <a:rPr sz="2400"/>
            </a:br>
            <a:r>
              <a:rPr b="0" lang="nl-NL" sz="2400" spc="-1" strike="noStrike">
                <a:solidFill>
                  <a:srgbClr val="595959"/>
                </a:solidFill>
                <a:latin typeface="Aptos"/>
              </a:rPr>
              <a:t>(Ismaël is de vader van de Arabieren)</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Moab: de Palestijnen en Centraal-Jordanië</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Hagrieten: de Egyptenaren</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Gebal: Hezbollah en Noord-Libanon</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Ammon: de Palestijnen en Noord-Jordanië</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Amalek: de Arabieren uit het Sinaï gebied</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Filistea: Hamas in de Gazastrook</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Tyrus: Hezbollah en Zuid-Libanon</a:t>
            </a:r>
            <a:endParaRPr b="0" lang="nl-NL" sz="2400" spc="-1" strike="noStrike">
              <a:solidFill>
                <a:srgbClr val="000000"/>
              </a:solidFill>
              <a:latin typeface="Arial"/>
            </a:endParaRPr>
          </a:p>
          <a:p>
            <a:pPr marL="228600" indent="-2286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Assyrië: de Syriërs en Noord-Irak</a:t>
            </a:r>
            <a:endParaRPr b="0" lang="nl-NL" sz="2400" spc="-1" strike="noStrike">
              <a:solidFill>
                <a:srgbClr val="000000"/>
              </a:solidFill>
              <a:latin typeface="Arial"/>
            </a:endParaRPr>
          </a:p>
        </p:txBody>
      </p:sp>
      <p:sp>
        <p:nvSpPr>
          <p:cNvPr id="197" name="Picture 2"/>
          <p:cNvSpPr/>
          <p:nvPr/>
        </p:nvSpPr>
        <p:spPr>
          <a:xfrm>
            <a:off x="6745320" y="2122920"/>
            <a:ext cx="4796280" cy="2611440"/>
          </a:xfrm>
          <a:prstGeom prst="roundRect">
            <a:avLst>
              <a:gd name="adj" fmla="val 4167"/>
            </a:avLst>
          </a:prstGeom>
          <a:blipFill rotWithShape="0">
            <a:blip r:embed="rId1"/>
            <a:srcRect/>
            <a:stretch/>
          </a:blipFill>
          <a:ln cap="sq" w="76200">
            <a:solidFill>
              <a:srgbClr val="eaeaea"/>
            </a:solidFill>
            <a:miter/>
          </a:ln>
          <a:effectLst>
            <a:reflection algn="bl" blurRad="12700" dir="5400000" dist="5000" endPos="28000" rotWithShape="0" stA="33000" sy="-100000"/>
          </a:effectLst>
          <a:scene3d>
            <a:camera prst="orthographicFront"/>
            <a:lightRig dir="t" rig="threePt">
              <a:rot lat="0" lon="0" rev="2700000"/>
            </a:lightRig>
          </a:scene3d>
          <a:sp3d contourW="6350">
            <a:bevelT h="38100"/>
            <a:contourClr>
              <a:srgbClr val="c0c0c0"/>
            </a:contourClr>
          </a:sp3d>
        </p:spPr>
        <p:style>
          <a:lnRef idx="0"/>
          <a:fillRef idx="0"/>
          <a:effectRef idx="0"/>
          <a:fontRef idx="minor"/>
        </p:style>
        <p:txBody>
          <a:bodyPr lIns="90000" rIns="90000" tIns="45000" bIns="45000" anchor="t">
            <a:noAutofit/>
          </a:bodyPr>
          <a:p>
            <a:pPr>
              <a:lnSpc>
                <a:spcPct val="100000"/>
              </a:lnSpc>
            </a:pPr>
            <a:endParaRPr b="0" lang="nl-NL" sz="1800" spc="-1" strike="noStrike">
              <a:solidFill>
                <a:srgbClr val="000000"/>
              </a:solidFill>
              <a:latin typeface="Arial"/>
              <a:ea typeface="DejaVu Sans"/>
            </a:endParaRPr>
          </a:p>
        </p:txBody>
      </p:sp>
      <p:pic>
        <p:nvPicPr>
          <p:cNvPr id="198" name="Afbeelding 3" descr="Afbeelding met Graphics, tekenfilm, symbool, clipart&#10;&#10;Automatisch gegenereerde beschrijving"/>
          <p:cNvPicPr/>
          <p:nvPr/>
        </p:nvPicPr>
        <p:blipFill>
          <a:blip r:embed="rId2"/>
          <a:stretch/>
        </p:blipFill>
        <p:spPr>
          <a:xfrm>
            <a:off x="108939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267" dur="indefinite" restart="never" nodeType="tmRoot">
          <p:childTnLst>
            <p:seq>
              <p:cTn id="268" dur="indefinite" nodeType="mainSeq">
                <p:childTnLst>
                  <p:par>
                    <p:cTn id="269" fill="hold">
                      <p:stCondLst>
                        <p:cond delay="indefinite"/>
                      </p:stCondLst>
                      <p:childTnLst>
                        <p:par>
                          <p:cTn id="270" fill="hold">
                            <p:stCondLst>
                              <p:cond delay="0"/>
                            </p:stCondLst>
                            <p:childTnLst>
                              <p:par>
                                <p:cTn id="271" nodeType="clickEffect" fill="hold" presetClass="entr" presetID="1">
                                  <p:stCondLst>
                                    <p:cond delay="0"/>
                                  </p:stCondLst>
                                  <p:childTnLst>
                                    <p:set>
                                      <p:cBhvr>
                                        <p:cTn id="272" dur="1" fill="hold">
                                          <p:stCondLst>
                                            <p:cond delay="0"/>
                                          </p:stCondLst>
                                        </p:cTn>
                                        <p:tgtEl>
                                          <p:spTgt spid="197"/>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nodeType="clickEffect" fill="hold" presetClass="entr" presetID="1">
                                  <p:stCondLst>
                                    <p:cond delay="0"/>
                                  </p:stCondLst>
                                  <p:childTnLst>
                                    <p:set>
                                      <p:cBhvr>
                                        <p:cTn id="276" dur="1" fill="hold">
                                          <p:stCondLst>
                                            <p:cond delay="0"/>
                                          </p:stCondLst>
                                        </p:cTn>
                                        <p:tgtEl>
                                          <p:spTgt spid="196">
                                            <p:txEl>
                                              <p:pRg st="1" end="1"/>
                                            </p:txEl>
                                          </p:spTgt>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nodeType="clickEffect" fill="hold" presetClass="entr" presetID="1">
                                  <p:stCondLst>
                                    <p:cond delay="0"/>
                                  </p:stCondLst>
                                  <p:childTnLst>
                                    <p:set>
                                      <p:cBhvr>
                                        <p:cTn id="280"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nodeType="clickEffect" fill="hold" presetClass="entr" presetID="1">
                                  <p:stCondLst>
                                    <p:cond delay="0"/>
                                  </p:stCondLst>
                                  <p:childTnLst>
                                    <p:set>
                                      <p:cBhvr>
                                        <p:cTn id="284" dur="1" fill="hold">
                                          <p:stCondLst>
                                            <p:cond delay="0"/>
                                          </p:stCondLst>
                                        </p:cTn>
                                        <p:tgtEl>
                                          <p:spTgt spid="196">
                                            <p:txEl>
                                              <p:pRg st="3" end="3"/>
                                            </p:txEl>
                                          </p:spTgt>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nodeType="clickEffect" fill="hold" presetClass="entr" presetID="1">
                                  <p:stCondLst>
                                    <p:cond delay="0"/>
                                  </p:stCondLst>
                                  <p:childTnLst>
                                    <p:set>
                                      <p:cBhvr>
                                        <p:cTn id="288" dur="1" fill="hold">
                                          <p:stCondLst>
                                            <p:cond delay="0"/>
                                          </p:stCondLst>
                                        </p:cTn>
                                        <p:tgtEl>
                                          <p:spTgt spid="196">
                                            <p:txEl>
                                              <p:pRg st="4" end="4"/>
                                            </p:txEl>
                                          </p:spTgt>
                                        </p:tgtEl>
                                        <p:attrNameLst>
                                          <p:attrName>style.visibility</p:attrName>
                                        </p:attrNameLst>
                                      </p:cBhvr>
                                      <p:to>
                                        <p:strVal val="visible"/>
                                      </p:to>
                                    </p:set>
                                  </p:childTnLst>
                                </p:cTn>
                              </p:par>
                            </p:childTnLst>
                          </p:cTn>
                        </p:par>
                      </p:childTnLst>
                    </p:cTn>
                  </p:par>
                  <p:par>
                    <p:cTn id="289" fill="hold">
                      <p:stCondLst>
                        <p:cond delay="indefinite"/>
                      </p:stCondLst>
                      <p:childTnLst>
                        <p:par>
                          <p:cTn id="290" fill="hold">
                            <p:stCondLst>
                              <p:cond delay="0"/>
                            </p:stCondLst>
                            <p:childTnLst>
                              <p:par>
                                <p:cTn id="291" nodeType="clickEffect" fill="hold" presetClass="entr" presetID="1">
                                  <p:stCondLst>
                                    <p:cond delay="0"/>
                                  </p:stCondLst>
                                  <p:childTnLst>
                                    <p:set>
                                      <p:cBhvr>
                                        <p:cTn id="292" dur="1" fill="hold">
                                          <p:stCondLst>
                                            <p:cond delay="0"/>
                                          </p:stCondLst>
                                        </p:cTn>
                                        <p:tgtEl>
                                          <p:spTgt spid="196">
                                            <p:txEl>
                                              <p:pRg st="5" end="5"/>
                                            </p:txEl>
                                          </p:spTgt>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nodeType="clickEffect" fill="hold" presetClass="entr" presetID="1">
                                  <p:stCondLst>
                                    <p:cond delay="0"/>
                                  </p:stCondLst>
                                  <p:childTnLst>
                                    <p:set>
                                      <p:cBhvr>
                                        <p:cTn id="296" dur="1" fill="hold">
                                          <p:stCondLst>
                                            <p:cond delay="0"/>
                                          </p:stCondLst>
                                        </p:cTn>
                                        <p:tgtEl>
                                          <p:spTgt spid="196">
                                            <p:txEl>
                                              <p:pRg st="6" end="6"/>
                                            </p:txEl>
                                          </p:spTgt>
                                        </p:tgtEl>
                                        <p:attrNameLst>
                                          <p:attrName>style.visibility</p:attrName>
                                        </p:attrNameLst>
                                      </p:cBhvr>
                                      <p:to>
                                        <p:strVal val="visible"/>
                                      </p:to>
                                    </p:set>
                                  </p:childTnLst>
                                </p:cTn>
                              </p:par>
                            </p:childTnLst>
                          </p:cTn>
                        </p:par>
                      </p:childTnLst>
                    </p:cTn>
                  </p:par>
                  <p:par>
                    <p:cTn id="297" fill="hold">
                      <p:stCondLst>
                        <p:cond delay="indefinite"/>
                      </p:stCondLst>
                      <p:childTnLst>
                        <p:par>
                          <p:cTn id="298" fill="hold">
                            <p:stCondLst>
                              <p:cond delay="0"/>
                            </p:stCondLst>
                            <p:childTnLst>
                              <p:par>
                                <p:cTn id="299" nodeType="clickEffect" fill="hold" presetClass="entr" presetID="1">
                                  <p:stCondLst>
                                    <p:cond delay="0"/>
                                  </p:stCondLst>
                                  <p:childTnLst>
                                    <p:set>
                                      <p:cBhvr>
                                        <p:cTn id="300" dur="1" fill="hold">
                                          <p:stCondLst>
                                            <p:cond delay="0"/>
                                          </p:stCondLst>
                                        </p:cTn>
                                        <p:tgtEl>
                                          <p:spTgt spid="196">
                                            <p:txEl>
                                              <p:pRg st="7" end="7"/>
                                            </p:txEl>
                                          </p:spTgt>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nodeType="clickEffect" fill="hold" presetClass="entr" presetID="1">
                                  <p:stCondLst>
                                    <p:cond delay="0"/>
                                  </p:stCondLst>
                                  <p:childTnLst>
                                    <p:set>
                                      <p:cBhvr>
                                        <p:cTn id="304" dur="1" fill="hold">
                                          <p:stCondLst>
                                            <p:cond delay="0"/>
                                          </p:stCondLst>
                                        </p:cTn>
                                        <p:tgtEl>
                                          <p:spTgt spid="196">
                                            <p:txEl>
                                              <p:pRg st="8" end="8"/>
                                            </p:txEl>
                                          </p:spTgt>
                                        </p:tgtEl>
                                        <p:attrNameLst>
                                          <p:attrName>style.visibility</p:attrName>
                                        </p:attrNameLst>
                                      </p:cBhvr>
                                      <p:to>
                                        <p:strVal val="visible"/>
                                      </p:to>
                                    </p:set>
                                  </p:childTnLst>
                                </p:cTn>
                              </p:par>
                            </p:childTnLst>
                          </p:cTn>
                        </p:par>
                      </p:childTnLst>
                    </p:cTn>
                  </p:par>
                  <p:par>
                    <p:cTn id="305" fill="hold">
                      <p:stCondLst>
                        <p:cond delay="indefinite"/>
                      </p:stCondLst>
                      <p:childTnLst>
                        <p:par>
                          <p:cTn id="306" fill="hold">
                            <p:stCondLst>
                              <p:cond delay="0"/>
                            </p:stCondLst>
                            <p:childTnLst>
                              <p:par>
                                <p:cTn id="307" nodeType="clickEffect" fill="hold" presetClass="entr" presetID="1">
                                  <p:stCondLst>
                                    <p:cond delay="0"/>
                                  </p:stCondLst>
                                  <p:childTnLst>
                                    <p:set>
                                      <p:cBhvr>
                                        <p:cTn id="308" dur="1" fill="hold">
                                          <p:stCondLst>
                                            <p:cond delay="0"/>
                                          </p:stCondLst>
                                        </p:cTn>
                                        <p:tgtEl>
                                          <p:spTgt spid="196">
                                            <p:txEl>
                                              <p:pRg st="9" end="9"/>
                                            </p:txEl>
                                          </p:spTgt>
                                        </p:tgtEl>
                                        <p:attrNameLst>
                                          <p:attrName>style.visibility</p:attrName>
                                        </p:attrNameLst>
                                      </p:cBhvr>
                                      <p:to>
                                        <p:strVal val="visible"/>
                                      </p:to>
                                    </p:set>
                                  </p:childTnLst>
                                </p:cTn>
                              </p:par>
                            </p:childTnLst>
                          </p:cTn>
                        </p:par>
                      </p:childTnLst>
                    </p:cTn>
                  </p:par>
                  <p:par>
                    <p:cTn id="309" fill="hold">
                      <p:stCondLst>
                        <p:cond delay="indefinite"/>
                      </p:stCondLst>
                      <p:childTnLst>
                        <p:par>
                          <p:cTn id="310" fill="hold">
                            <p:stCondLst>
                              <p:cond delay="0"/>
                            </p:stCondLst>
                            <p:childTnLst>
                              <p:par>
                                <p:cTn id="311" nodeType="clickEffect" fill="hold" presetClass="entr" presetID="1">
                                  <p:stCondLst>
                                    <p:cond delay="0"/>
                                  </p:stCondLst>
                                  <p:childTnLst>
                                    <p:set>
                                      <p:cBhvr>
                                        <p:cTn id="312" dur="1" fill="hold">
                                          <p:stCondLst>
                                            <p:cond delay="0"/>
                                          </p:stCondLst>
                                        </p:cTn>
                                        <p:tgtEl>
                                          <p:spTgt spid="196">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Het doel: de vernietiging van Israël</a:t>
            </a:r>
            <a:endParaRPr b="0" lang="nl-NL" sz="4000" spc="-1" strike="noStrike">
              <a:solidFill>
                <a:srgbClr val="000000"/>
              </a:solidFill>
              <a:latin typeface="Arial"/>
            </a:endParaRPr>
          </a:p>
        </p:txBody>
      </p:sp>
      <p:sp>
        <p:nvSpPr>
          <p:cNvPr id="200" name="PlaceHolder 2"/>
          <p:cNvSpPr>
            <a:spLocks noGrp="1"/>
          </p:cNvSpPr>
          <p:nvPr>
            <p:ph/>
          </p:nvPr>
        </p:nvSpPr>
        <p:spPr>
          <a:xfrm>
            <a:off x="0" y="681120"/>
            <a:ext cx="12191400" cy="617616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Hoewel deze tien leden nog niet openlijk worden verenigd in een actie tegen Israël, hebben deze landen zich al verenigd onder de waarden van de islam</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Alle genoemde landen uit Psalm 83 zijn aangesloten bij de Arabische Liga</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Wordt deze Psalm 83 coalitie aangevoerd door de koning van het Noorden?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islam wordt beïnvloed door een rivaliteit die teruggaat tot aan Ismaël en Izak en Ezau en Jakob</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is in ieder geval een aanval op de zonen van de belofte</a:t>
            </a:r>
            <a:endParaRPr b="0" lang="nl-NL" sz="2800" spc="-1" strike="noStrike">
              <a:solidFill>
                <a:srgbClr val="000000"/>
              </a:solidFill>
              <a:latin typeface="Arial"/>
            </a:endParaRPr>
          </a:p>
        </p:txBody>
      </p:sp>
      <p:pic>
        <p:nvPicPr>
          <p:cNvPr id="201"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313" dur="indefinite" restart="never" nodeType="tmRoot">
          <p:childTnLst>
            <p:seq>
              <p:cTn id="314" dur="indefinite" nodeType="mainSeq">
                <p:childTnLst>
                  <p:par>
                    <p:cTn id="315" fill="hold">
                      <p:stCondLst>
                        <p:cond delay="indefinite"/>
                      </p:stCondLst>
                      <p:childTnLst>
                        <p:par>
                          <p:cTn id="316" fill="hold">
                            <p:stCondLst>
                              <p:cond delay="0"/>
                            </p:stCondLst>
                            <p:childTnLst>
                              <p:par>
                                <p:cTn id="317" nodeType="clickEffect" fill="hold" presetClass="entr" presetID="1">
                                  <p:stCondLst>
                                    <p:cond delay="0"/>
                                  </p:stCondLst>
                                  <p:childTnLst>
                                    <p:set>
                                      <p:cBhvr>
                                        <p:cTn id="318" dur="1" fill="hold">
                                          <p:stCondLst>
                                            <p:cond delay="0"/>
                                          </p:stCondLst>
                                        </p:cTn>
                                        <p:tgtEl>
                                          <p:spTgt spid="200">
                                            <p:txEl>
                                              <p:pRg st="1" end="1"/>
                                            </p:txEl>
                                          </p:spTgt>
                                        </p:tgtEl>
                                        <p:attrNameLst>
                                          <p:attrName>style.visibility</p:attrName>
                                        </p:attrNameLst>
                                      </p:cBhvr>
                                      <p:to>
                                        <p:strVal val="visible"/>
                                      </p:to>
                                    </p:set>
                                  </p:childTnLst>
                                </p:cTn>
                              </p:par>
                            </p:childTnLst>
                          </p:cTn>
                        </p:par>
                      </p:childTnLst>
                    </p:cTn>
                  </p:par>
                  <p:par>
                    <p:cTn id="319" fill="hold">
                      <p:stCondLst>
                        <p:cond delay="indefinite"/>
                      </p:stCondLst>
                      <p:childTnLst>
                        <p:par>
                          <p:cTn id="320" fill="hold">
                            <p:stCondLst>
                              <p:cond delay="0"/>
                            </p:stCondLst>
                            <p:childTnLst>
                              <p:par>
                                <p:cTn id="321" nodeType="clickEffect" fill="hold" presetClass="entr" presetID="1">
                                  <p:stCondLst>
                                    <p:cond delay="0"/>
                                  </p:stCondLst>
                                  <p:childTnLst>
                                    <p:set>
                                      <p:cBhvr>
                                        <p:cTn id="322"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nodeType="clickEffect" fill="hold" presetClass="entr" presetID="1">
                                  <p:stCondLst>
                                    <p:cond delay="0"/>
                                  </p:stCondLst>
                                  <p:childTnLst>
                                    <p:set>
                                      <p:cBhvr>
                                        <p:cTn id="326" dur="1" fill="hold">
                                          <p:stCondLst>
                                            <p:cond delay="0"/>
                                          </p:stCondLst>
                                        </p:cTn>
                                        <p:tgtEl>
                                          <p:spTgt spid="200">
                                            <p:txEl>
                                              <p:pRg st="3" end="3"/>
                                            </p:txEl>
                                          </p:spTgt>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nodeType="clickEffect" fill="hold" presetClass="entr" presetID="1">
                                  <p:stCondLst>
                                    <p:cond delay="0"/>
                                  </p:stCondLst>
                                  <p:childTnLst>
                                    <p:set>
                                      <p:cBhvr>
                                        <p:cTn id="330" dur="1" fill="hold">
                                          <p:stCondLst>
                                            <p:cond delay="0"/>
                                          </p:stCondLst>
                                        </p:cTn>
                                        <p:tgtEl>
                                          <p:spTgt spid="200">
                                            <p:txEl>
                                              <p:pRg st="4" end="4"/>
                                            </p:txEl>
                                          </p:spTgt>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nodeType="clickEffect" fill="hold" presetClass="entr" presetID="1">
                                  <p:stCondLst>
                                    <p:cond delay="0"/>
                                  </p:stCondLst>
                                  <p:childTnLst>
                                    <p:set>
                                      <p:cBhvr>
                                        <p:cTn id="334" dur="1" fill="hold">
                                          <p:stCondLst>
                                            <p:cond delay="0"/>
                                          </p:stCondLst>
                                        </p:cTn>
                                        <p:tgtEl>
                                          <p:spTgt spid="20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samenzweerders zijn er niet mee tevreden dat Israël wordt uitgeroeid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Zelfs aan de naam van Israël mag “niet meer gedacht worden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land moet niet alleen van de landkaart, maar ook uit de geschiedenisboeken verdwijnen, alsof het er nooit is geweest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taal die de vijanden uiten, horen we vandaag regelmatig in het nieuws uit de mond van islamitische leiders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profetische Assyriër is mogelijk een alliantie van tien islamitische landen</a:t>
            </a:r>
            <a:endParaRPr b="0" lang="nl-NL" sz="2800" spc="-1" strike="noStrike">
              <a:solidFill>
                <a:srgbClr val="000000"/>
              </a:solidFill>
              <a:latin typeface="Arial"/>
            </a:endParaRPr>
          </a:p>
        </p:txBody>
      </p:sp>
      <p:pic>
        <p:nvPicPr>
          <p:cNvPr id="203"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335" dur="indefinite" restart="never" nodeType="tmRoot">
          <p:childTnLst>
            <p:seq>
              <p:cTn id="336" dur="indefinite" nodeType="mainSeq">
                <p:childTnLst>
                  <p:par>
                    <p:cTn id="337" fill="hold">
                      <p:stCondLst>
                        <p:cond delay="indefinite"/>
                      </p:stCondLst>
                      <p:childTnLst>
                        <p:par>
                          <p:cTn id="338" fill="hold">
                            <p:stCondLst>
                              <p:cond delay="0"/>
                            </p:stCondLst>
                            <p:childTnLst>
                              <p:par>
                                <p:cTn id="339" nodeType="clickEffect" fill="hold" presetClass="entr" presetID="1">
                                  <p:stCondLst>
                                    <p:cond delay="0"/>
                                  </p:stCondLst>
                                  <p:childTnLst>
                                    <p:set>
                                      <p:cBhvr>
                                        <p:cTn id="340"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341" fill="hold">
                      <p:stCondLst>
                        <p:cond delay="indefinite"/>
                      </p:stCondLst>
                      <p:childTnLst>
                        <p:par>
                          <p:cTn id="342" fill="hold">
                            <p:stCondLst>
                              <p:cond delay="0"/>
                            </p:stCondLst>
                            <p:childTnLst>
                              <p:par>
                                <p:cTn id="343" nodeType="clickEffect" fill="hold" presetClass="entr" presetID="1">
                                  <p:stCondLst>
                                    <p:cond delay="0"/>
                                  </p:stCondLst>
                                  <p:childTnLst>
                                    <p:set>
                                      <p:cBhvr>
                                        <p:cTn id="344"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nodeType="clickEffect" fill="hold" presetClass="entr" presetID="1">
                                  <p:stCondLst>
                                    <p:cond delay="0"/>
                                  </p:stCondLst>
                                  <p:childTnLst>
                                    <p:set>
                                      <p:cBhvr>
                                        <p:cTn id="348"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349" fill="hold">
                      <p:stCondLst>
                        <p:cond delay="indefinite"/>
                      </p:stCondLst>
                      <p:childTnLst>
                        <p:par>
                          <p:cTn id="350" fill="hold">
                            <p:stCondLst>
                              <p:cond delay="0"/>
                            </p:stCondLst>
                            <p:childTnLst>
                              <p:par>
                                <p:cTn id="351" nodeType="clickEffect" fill="hold" presetClass="entr" presetID="1">
                                  <p:stCondLst>
                                    <p:cond delay="0"/>
                                  </p:stCondLst>
                                  <p:childTnLst>
                                    <p:set>
                                      <p:cBhvr>
                                        <p:cTn id="352" dur="1" fill="hold">
                                          <p:stCondLst>
                                            <p:cond delay="0"/>
                                          </p:stCondLst>
                                        </p:cTn>
                                        <p:tgtEl>
                                          <p:spTgt spid="202">
                                            <p:txEl>
                                              <p:pRg st="4" end="4"/>
                                            </p:txEl>
                                          </p:spTgt>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nodeType="clickEffect" fill="hold" presetClass="entr" presetID="1">
                                  <p:stCondLst>
                                    <p:cond delay="0"/>
                                  </p:stCondLst>
                                  <p:childTnLst>
                                    <p:set>
                                      <p:cBhvr>
                                        <p:cTn id="356" dur="1" fill="hold">
                                          <p:stCondLst>
                                            <p:cond delay="0"/>
                                          </p:stCondLst>
                                        </p:cTn>
                                        <p:tgtEl>
                                          <p:spTgt spid="20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onzinnige plan zal niet alleen falen, maar zij zullen zelf door de Messias van de aardbodem worden weggevaagd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Er zal tot in eeuwigheid niet meer aan hun naam worden gedacht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Wat het vijandige bondgenootschap in hun hart heeft beraadslaagd (</a:t>
            </a:r>
            <a:r>
              <a:rPr b="1" lang="nl-NL" sz="2800" spc="-1" strike="noStrike">
                <a:solidFill>
                  <a:srgbClr val="000000"/>
                </a:solidFill>
                <a:latin typeface="Aptos"/>
              </a:rPr>
              <a:t>vs. 6</a:t>
            </a:r>
            <a:r>
              <a:rPr b="0" lang="nl-NL" sz="2800" spc="-1" strike="noStrike">
                <a:solidFill>
                  <a:srgbClr val="000000"/>
                </a:solidFill>
                <a:latin typeface="Aptos"/>
              </a:rPr>
              <a:t>), is duidelijk naar voren gekomen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overblijfsel zegt tegen God dat de vijanden niet zozeer tegen hen een verbond hebben gesloten, maar ‘tegen U’ (</a:t>
            </a:r>
            <a:r>
              <a:rPr b="1" lang="nl-NL" sz="2800" spc="-1" strike="noStrike">
                <a:solidFill>
                  <a:srgbClr val="000000"/>
                </a:solidFill>
                <a:latin typeface="Aptos"/>
              </a:rPr>
              <a:t>vs. 3-4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menen dat ze door hun gezamenlijke overleg en hun onderlinge solidariteit sterk staan</a:t>
            </a:r>
            <a:endParaRPr b="0" lang="nl-NL" sz="2800" spc="-1" strike="noStrike">
              <a:solidFill>
                <a:srgbClr val="000000"/>
              </a:solidFill>
              <a:latin typeface="Arial"/>
            </a:endParaRPr>
          </a:p>
        </p:txBody>
      </p:sp>
      <p:pic>
        <p:nvPicPr>
          <p:cNvPr id="205"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357" dur="indefinite" restart="never" nodeType="tmRoot">
          <p:childTnLst>
            <p:seq>
              <p:cTn id="358" dur="indefinite" nodeType="mainSeq">
                <p:childTnLst>
                  <p:par>
                    <p:cTn id="359" fill="hold">
                      <p:stCondLst>
                        <p:cond delay="indefinite"/>
                      </p:stCondLst>
                      <p:childTnLst>
                        <p:par>
                          <p:cTn id="360" fill="hold">
                            <p:stCondLst>
                              <p:cond delay="0"/>
                            </p:stCondLst>
                            <p:childTnLst>
                              <p:par>
                                <p:cTn id="361" nodeType="clickEffect" fill="hold" presetClass="entr" presetID="1">
                                  <p:stCondLst>
                                    <p:cond delay="0"/>
                                  </p:stCondLst>
                                  <p:childTnLst>
                                    <p:set>
                                      <p:cBhvr>
                                        <p:cTn id="362"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nodeType="clickEffect" fill="hold" presetClass="entr" presetID="1">
                                  <p:stCondLst>
                                    <p:cond delay="0"/>
                                  </p:stCondLst>
                                  <p:childTnLst>
                                    <p:set>
                                      <p:cBhvr>
                                        <p:cTn id="366"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par>
                    <p:cTn id="367" fill="hold">
                      <p:stCondLst>
                        <p:cond delay="indefinite"/>
                      </p:stCondLst>
                      <p:childTnLst>
                        <p:par>
                          <p:cTn id="368" fill="hold">
                            <p:stCondLst>
                              <p:cond delay="0"/>
                            </p:stCondLst>
                            <p:childTnLst>
                              <p:par>
                                <p:cTn id="369" nodeType="clickEffect" fill="hold" presetClass="entr" presetID="1">
                                  <p:stCondLst>
                                    <p:cond delay="0"/>
                                  </p:stCondLst>
                                  <p:childTnLst>
                                    <p:set>
                                      <p:cBhvr>
                                        <p:cTn id="370" dur="1" fill="hold">
                                          <p:stCondLst>
                                            <p:cond delay="0"/>
                                          </p:stCondLst>
                                        </p:cTn>
                                        <p:tgtEl>
                                          <p:spTgt spid="204">
                                            <p:txEl>
                                              <p:pRg st="3" end="3"/>
                                            </p:txEl>
                                          </p:spTgt>
                                        </p:tgtEl>
                                        <p:attrNameLst>
                                          <p:attrName>style.visibility</p:attrName>
                                        </p:attrNameLst>
                                      </p:cBhvr>
                                      <p:to>
                                        <p:strVal val="visible"/>
                                      </p:to>
                                    </p:set>
                                  </p:childTnLst>
                                </p:cTn>
                              </p:par>
                            </p:childTnLst>
                          </p:cTn>
                        </p:par>
                      </p:childTnLst>
                    </p:cTn>
                  </p:par>
                  <p:par>
                    <p:cTn id="371" fill="hold">
                      <p:stCondLst>
                        <p:cond delay="indefinite"/>
                      </p:stCondLst>
                      <p:childTnLst>
                        <p:par>
                          <p:cTn id="372" fill="hold">
                            <p:stCondLst>
                              <p:cond delay="0"/>
                            </p:stCondLst>
                            <p:childTnLst>
                              <p:par>
                                <p:cTn id="373" nodeType="clickEffect" fill="hold" presetClass="entr" presetID="1">
                                  <p:stCondLst>
                                    <p:cond delay="0"/>
                                  </p:stCondLst>
                                  <p:childTnLst>
                                    <p:set>
                                      <p:cBhvr>
                                        <p:cTn id="374" dur="1" fill="hold">
                                          <p:stCondLst>
                                            <p:cond delay="0"/>
                                          </p:stCondLst>
                                        </p:cTn>
                                        <p:tgtEl>
                                          <p:spTgt spid="204">
                                            <p:txEl>
                                              <p:pRg st="4" end="4"/>
                                            </p:txEl>
                                          </p:spTgt>
                                        </p:tgtEl>
                                        <p:attrNameLst>
                                          <p:attrName>style.visibility</p:attrName>
                                        </p:attrNameLst>
                                      </p:cBhvr>
                                      <p:to>
                                        <p:strVal val="visible"/>
                                      </p:to>
                                    </p:set>
                                  </p:childTnLst>
                                </p:cTn>
                              </p:par>
                            </p:childTnLst>
                          </p:cTn>
                        </p:par>
                      </p:childTnLst>
                    </p:cTn>
                  </p:par>
                  <p:par>
                    <p:cTn id="375" fill="hold">
                      <p:stCondLst>
                        <p:cond delay="indefinite"/>
                      </p:stCondLst>
                      <p:childTnLst>
                        <p:par>
                          <p:cTn id="376" fill="hold">
                            <p:stCondLst>
                              <p:cond delay="0"/>
                            </p:stCondLst>
                            <p:childTnLst>
                              <p:par>
                                <p:cTn id="377" nodeType="clickEffect" fill="hold" presetClass="entr" presetID="1">
                                  <p:stCondLst>
                                    <p:cond delay="0"/>
                                  </p:stCondLst>
                                  <p:childTnLst>
                                    <p:set>
                                      <p:cBhvr>
                                        <p:cTn id="378" dur="1" fill="hold">
                                          <p:stCondLst>
                                            <p:cond delay="0"/>
                                          </p:stCondLst>
                                        </p:cTn>
                                        <p:tgtEl>
                                          <p:spTgt spid="20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p:nvPr>
        </p:nvSpPr>
        <p:spPr>
          <a:xfrm>
            <a:off x="0" y="0"/>
            <a:ext cx="12191400" cy="685728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Alles in hen is gericht tegen God en Zijn Gezalfde, dat is de Messias (</a:t>
            </a:r>
            <a:r>
              <a:rPr b="1" lang="nl-NL" sz="2800" spc="-1" strike="noStrike">
                <a:solidFill>
                  <a:srgbClr val="000000"/>
                </a:solidFill>
                <a:latin typeface="Aptos"/>
              </a:rPr>
              <a:t>Ps. 2:2</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Tien volken hebben zich in een bondgenootschap tegen Israël verenigd </a:t>
            </a:r>
            <a:br>
              <a:rPr sz="2800"/>
            </a:br>
            <a:r>
              <a:rPr b="0" lang="nl-NL" sz="2800" spc="-1" strike="noStrike">
                <a:solidFill>
                  <a:srgbClr val="000000"/>
                </a:solidFill>
                <a:latin typeface="Aptos"/>
              </a:rPr>
              <a:t>(</a:t>
            </a:r>
            <a:r>
              <a:rPr b="1" lang="nl-NL" sz="2800" spc="-1" strike="noStrike">
                <a:solidFill>
                  <a:srgbClr val="000000"/>
                </a:solidFill>
                <a:latin typeface="Aptos"/>
              </a:rPr>
              <a:t>vs. 7-9</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is de tegenhanger van het tienstatenbondgenootschap van het herstelde Romeinse Rijk (</a:t>
            </a:r>
            <a:r>
              <a:rPr b="1" lang="nl-NL" sz="2800" spc="-1" strike="noStrike">
                <a:solidFill>
                  <a:srgbClr val="000000"/>
                </a:solidFill>
                <a:latin typeface="Aptos"/>
              </a:rPr>
              <a:t>Openb. 17:12</a:t>
            </a:r>
            <a:r>
              <a:rPr b="0" lang="nl-NL" sz="2800" spc="-1" strike="noStrike">
                <a:solidFill>
                  <a:srgbClr val="000000"/>
                </a:solidFill>
                <a:latin typeface="Aptos"/>
              </a:rPr>
              <a:t>; </a:t>
            </a:r>
            <a:r>
              <a:rPr b="1" lang="nl-NL" sz="2800" spc="-1" strike="noStrike">
                <a:solidFill>
                  <a:srgbClr val="000000"/>
                </a:solidFill>
                <a:latin typeface="Aptos"/>
              </a:rPr>
              <a:t>Dan. 7:24</a:t>
            </a:r>
            <a:r>
              <a:rPr b="0" lang="nl-NL" sz="2800" spc="-1" strike="noStrike">
                <a:solidFill>
                  <a:srgbClr val="000000"/>
                </a:solidFill>
                <a:latin typeface="Aptos"/>
              </a:rPr>
              <a:t>), dat met Israël een verbond aangaat (</a:t>
            </a:r>
            <a:r>
              <a:rPr b="1" lang="nl-NL" sz="2800" spc="-1" strike="noStrike">
                <a:solidFill>
                  <a:srgbClr val="000000"/>
                </a:solidFill>
                <a:latin typeface="Aptos"/>
              </a:rPr>
              <a:t>Dan. 9:27a</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tienstatenbondgenootschap dat Israël wil uitroeien, bestaat hoofdzakelijk uit buurvolken die ook nog eens voor een deel aan Israël verwant zijn</a:t>
            </a:r>
            <a:endParaRPr b="0" lang="nl-NL" sz="2800" spc="-1" strike="noStrike">
              <a:solidFill>
                <a:srgbClr val="000000"/>
              </a:solidFill>
              <a:latin typeface="Arial"/>
            </a:endParaRPr>
          </a:p>
        </p:txBody>
      </p:sp>
      <p:pic>
        <p:nvPicPr>
          <p:cNvPr id="207"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379" dur="indefinite" restart="never" nodeType="tmRoot">
          <p:childTnLst>
            <p:seq>
              <p:cTn id="380" dur="indefinite" nodeType="mainSeq">
                <p:childTnLst>
                  <p:par>
                    <p:cTn id="381" fill="hold">
                      <p:stCondLst>
                        <p:cond delay="indefinite"/>
                      </p:stCondLst>
                      <p:childTnLst>
                        <p:par>
                          <p:cTn id="382" fill="hold">
                            <p:stCondLst>
                              <p:cond delay="0"/>
                            </p:stCondLst>
                            <p:childTnLst>
                              <p:par>
                                <p:cTn id="383" nodeType="clickEffect" fill="hold" presetClass="entr" presetID="1">
                                  <p:stCondLst>
                                    <p:cond delay="0"/>
                                  </p:stCondLst>
                                  <p:childTnLst>
                                    <p:set>
                                      <p:cBhvr>
                                        <p:cTn id="384" dur="1" fill="hold">
                                          <p:stCondLst>
                                            <p:cond delay="0"/>
                                          </p:stCondLst>
                                        </p:cTn>
                                        <p:tgtEl>
                                          <p:spTgt spid="206">
                                            <p:txEl>
                                              <p:pRg st="1" end="1"/>
                                            </p:txEl>
                                          </p:spTgt>
                                        </p:tgtEl>
                                        <p:attrNameLst>
                                          <p:attrName>style.visibility</p:attrName>
                                        </p:attrNameLst>
                                      </p:cBhvr>
                                      <p:to>
                                        <p:strVal val="visible"/>
                                      </p:to>
                                    </p:set>
                                  </p:childTnLst>
                                </p:cTn>
                              </p:par>
                            </p:childTnLst>
                          </p:cTn>
                        </p:par>
                      </p:childTnLst>
                    </p:cTn>
                  </p:par>
                  <p:par>
                    <p:cTn id="385" fill="hold">
                      <p:stCondLst>
                        <p:cond delay="indefinite"/>
                      </p:stCondLst>
                      <p:childTnLst>
                        <p:par>
                          <p:cTn id="386" fill="hold">
                            <p:stCondLst>
                              <p:cond delay="0"/>
                            </p:stCondLst>
                            <p:childTnLst>
                              <p:par>
                                <p:cTn id="387" nodeType="clickEffect" fill="hold" presetClass="entr" presetID="1">
                                  <p:stCondLst>
                                    <p:cond delay="0"/>
                                  </p:stCondLst>
                                  <p:childTnLst>
                                    <p:set>
                                      <p:cBhvr>
                                        <p:cTn id="388"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389" fill="hold">
                      <p:stCondLst>
                        <p:cond delay="indefinite"/>
                      </p:stCondLst>
                      <p:childTnLst>
                        <p:par>
                          <p:cTn id="390" fill="hold">
                            <p:stCondLst>
                              <p:cond delay="0"/>
                            </p:stCondLst>
                            <p:childTnLst>
                              <p:par>
                                <p:cTn id="391" nodeType="clickEffect" fill="hold" presetClass="entr" presetID="1">
                                  <p:stCondLst>
                                    <p:cond delay="0"/>
                                  </p:stCondLst>
                                  <p:childTnLst>
                                    <p:set>
                                      <p:cBhvr>
                                        <p:cTn id="392" dur="1" fill="hold">
                                          <p:stCondLst>
                                            <p:cond delay="0"/>
                                          </p:stCondLst>
                                        </p:cTn>
                                        <p:tgtEl>
                                          <p:spTgt spid="206">
                                            <p:txEl>
                                              <p:pRg st="3" end="3"/>
                                            </p:txEl>
                                          </p:spTgt>
                                        </p:tgtEl>
                                        <p:attrNameLst>
                                          <p:attrName>style.visibility</p:attrName>
                                        </p:attrNameLst>
                                      </p:cBhvr>
                                      <p:to>
                                        <p:strVal val="visible"/>
                                      </p:to>
                                    </p:set>
                                  </p:childTnLst>
                                </p:cTn>
                              </p:par>
                            </p:childTnLst>
                          </p:cTn>
                        </p:par>
                      </p:childTnLst>
                    </p:cTn>
                  </p:par>
                  <p:par>
                    <p:cTn id="393" fill="hold">
                      <p:stCondLst>
                        <p:cond delay="indefinite"/>
                      </p:stCondLst>
                      <p:childTnLst>
                        <p:par>
                          <p:cTn id="394" fill="hold">
                            <p:stCondLst>
                              <p:cond delay="0"/>
                            </p:stCondLst>
                            <p:childTnLst>
                              <p:par>
                                <p:cTn id="395" nodeType="clickEffect" fill="hold" presetClass="entr" presetID="1">
                                  <p:stCondLst>
                                    <p:cond delay="0"/>
                                  </p:stCondLst>
                                  <p:childTnLst>
                                    <p:set>
                                      <p:cBhvr>
                                        <p:cTn id="396" dur="1" fill="hold">
                                          <p:stCondLst>
                                            <p:cond delay="0"/>
                                          </p:stCondLst>
                                        </p:cTn>
                                        <p:tgtEl>
                                          <p:spTgt spid="20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0" y="0"/>
            <a:ext cx="12191400" cy="999720"/>
          </a:xfrm>
          <a:prstGeom prst="rect">
            <a:avLst/>
          </a:prstGeom>
          <a:noFill/>
          <a:ln w="0">
            <a:noFill/>
          </a:ln>
        </p:spPr>
        <p:txBody>
          <a:bodyPr lIns="90000" rIns="90000" tIns="45000" bIns="45000" anchor="ctr">
            <a:noAutofit/>
          </a:bodyPr>
          <a:p>
            <a:pPr indent="0" algn="ctr">
              <a:lnSpc>
                <a:spcPct val="90000"/>
              </a:lnSpc>
              <a:buNone/>
              <a:tabLst>
                <a:tab algn="l" pos="0"/>
              </a:tabLst>
            </a:pPr>
            <a:r>
              <a:rPr b="1" lang="nl-NL" sz="3800" spc="-1" strike="noStrike">
                <a:solidFill>
                  <a:srgbClr val="000000"/>
                </a:solidFill>
                <a:latin typeface="Aptos Display"/>
              </a:rPr>
              <a:t>De toenemende invloed </a:t>
            </a:r>
            <a:br>
              <a:rPr sz="3800"/>
            </a:br>
            <a:r>
              <a:rPr b="1" lang="nl-NL" sz="3800" spc="-1" strike="noStrike">
                <a:solidFill>
                  <a:srgbClr val="000000"/>
                </a:solidFill>
                <a:latin typeface="Aptos Display"/>
              </a:rPr>
              <a:t>van de islam (Openb. 9:14-19)</a:t>
            </a:r>
            <a:endParaRPr b="0" lang="nl-NL" sz="3800" spc="-1" strike="noStrike">
              <a:solidFill>
                <a:srgbClr val="000000"/>
              </a:solidFill>
              <a:latin typeface="Arial"/>
            </a:endParaRPr>
          </a:p>
        </p:txBody>
      </p:sp>
      <p:sp>
        <p:nvSpPr>
          <p:cNvPr id="121" name="PlaceHolder 2"/>
          <p:cNvSpPr>
            <a:spLocks noGrp="1"/>
          </p:cNvSpPr>
          <p:nvPr>
            <p:ph/>
          </p:nvPr>
        </p:nvSpPr>
        <p:spPr>
          <a:xfrm>
            <a:off x="0" y="681120"/>
            <a:ext cx="12191400" cy="617616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Met het losmaken van de engelen komt er een groot leger naar voren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vier engelen mobiliseren deze legers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leger bestaat uit paarden met ruiters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vormen samen een leger van 200 000 000 ruiters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is mogelijk dat dit getal letterlijk genomen moet worden </a:t>
            </a:r>
            <a:endParaRPr b="0" lang="nl-NL" sz="2800" spc="-1" strike="noStrike">
              <a:solidFill>
                <a:srgbClr val="000000"/>
              </a:solidFill>
              <a:latin typeface="Arial"/>
            </a:endParaRPr>
          </a:p>
        </p:txBody>
      </p:sp>
      <p:pic>
        <p:nvPicPr>
          <p:cNvPr id="122"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12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12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12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0" y="0"/>
            <a:ext cx="12191400" cy="114768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3800" spc="-1" strike="noStrike">
                <a:solidFill>
                  <a:srgbClr val="000000"/>
                </a:solidFill>
                <a:latin typeface="Aptos Display"/>
              </a:rPr>
              <a:t>Speelt de koning uit het Noorden </a:t>
            </a:r>
            <a:br>
              <a:rPr sz="3800"/>
            </a:br>
            <a:r>
              <a:rPr b="1" lang="nl-NL" sz="3800" spc="-1" strike="noStrike">
                <a:solidFill>
                  <a:srgbClr val="000000"/>
                </a:solidFill>
                <a:latin typeface="Aptos Display"/>
              </a:rPr>
              <a:t>een cruciale rol?</a:t>
            </a:r>
            <a:endParaRPr b="0" lang="nl-NL" sz="3800" spc="-1" strike="noStrike">
              <a:solidFill>
                <a:srgbClr val="000000"/>
              </a:solidFill>
              <a:latin typeface="Arial"/>
            </a:endParaRPr>
          </a:p>
        </p:txBody>
      </p:sp>
      <p:sp>
        <p:nvSpPr>
          <p:cNvPr id="209" name="PlaceHolder 2"/>
          <p:cNvSpPr>
            <a:spLocks noGrp="1"/>
          </p:cNvSpPr>
          <p:nvPr>
            <p:ph/>
          </p:nvPr>
        </p:nvSpPr>
        <p:spPr>
          <a:xfrm>
            <a:off x="0" y="681120"/>
            <a:ext cx="12191400" cy="617616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Assyrië sluit als tiende bondgenoot de rij (</a:t>
            </a:r>
            <a:r>
              <a:rPr b="1" lang="nl-NL" sz="2800" spc="-1" strike="noStrike">
                <a:solidFill>
                  <a:srgbClr val="000000"/>
                </a:solidFill>
                <a:latin typeface="Aptos"/>
              </a:rPr>
              <a:t>vs. 9</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t>
            </a:r>
            <a:r>
              <a:rPr b="0" lang="nl-NL" sz="2800" spc="-1" strike="noStrike">
                <a:solidFill>
                  <a:srgbClr val="000000"/>
                </a:solidFill>
                <a:latin typeface="Aptos"/>
              </a:rPr>
              <a:t>Assyrië heeft zich bij hen aangesloten’ vanwege een eigen agenda en zal de leiding van het bondgenootschap op zich nemen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hebben ‘de zonen van Lot’, dat zijn Moab en Ammon, hun sterke arm toegezegd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kans is groot dat Assyrië is gevraagd om van de coalitie deel uit te maken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vroegere wereldmacht is een geweldige aanwinst voor de coalitie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Hoogstwaarschijnlijk zullen zij ook het beleid bepalen</a:t>
            </a:r>
            <a:endParaRPr b="0" lang="nl-NL" sz="2800" spc="-1" strike="noStrike">
              <a:solidFill>
                <a:srgbClr val="000000"/>
              </a:solidFill>
              <a:latin typeface="Arial"/>
            </a:endParaRPr>
          </a:p>
        </p:txBody>
      </p:sp>
      <p:pic>
        <p:nvPicPr>
          <p:cNvPr id="210"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397" dur="indefinite" restart="never" nodeType="tmRoot">
          <p:childTnLst>
            <p:seq>
              <p:cTn id="398" dur="indefinite" nodeType="mainSeq">
                <p:childTnLst>
                  <p:par>
                    <p:cTn id="399" fill="hold">
                      <p:stCondLst>
                        <p:cond delay="indefinite"/>
                      </p:stCondLst>
                      <p:childTnLst>
                        <p:par>
                          <p:cTn id="400" fill="hold">
                            <p:stCondLst>
                              <p:cond delay="0"/>
                            </p:stCondLst>
                            <p:childTnLst>
                              <p:par>
                                <p:cTn id="401" nodeType="clickEffect" fill="hold" presetClass="entr" presetID="1">
                                  <p:stCondLst>
                                    <p:cond delay="0"/>
                                  </p:stCondLst>
                                  <p:childTnLst>
                                    <p:set>
                                      <p:cBhvr>
                                        <p:cTn id="402"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403" fill="hold">
                      <p:stCondLst>
                        <p:cond delay="indefinite"/>
                      </p:stCondLst>
                      <p:childTnLst>
                        <p:par>
                          <p:cTn id="404" fill="hold">
                            <p:stCondLst>
                              <p:cond delay="0"/>
                            </p:stCondLst>
                            <p:childTnLst>
                              <p:par>
                                <p:cTn id="405" nodeType="clickEffect" fill="hold" presetClass="entr" presetID="1">
                                  <p:stCondLst>
                                    <p:cond delay="0"/>
                                  </p:stCondLst>
                                  <p:childTnLst>
                                    <p:set>
                                      <p:cBhvr>
                                        <p:cTn id="406"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407" fill="hold">
                      <p:stCondLst>
                        <p:cond delay="indefinite"/>
                      </p:stCondLst>
                      <p:childTnLst>
                        <p:par>
                          <p:cTn id="408" fill="hold">
                            <p:stCondLst>
                              <p:cond delay="0"/>
                            </p:stCondLst>
                            <p:childTnLst>
                              <p:par>
                                <p:cTn id="409" nodeType="clickEffect" fill="hold" presetClass="entr" presetID="1">
                                  <p:stCondLst>
                                    <p:cond delay="0"/>
                                  </p:stCondLst>
                                  <p:childTnLst>
                                    <p:set>
                                      <p:cBhvr>
                                        <p:cTn id="410"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411" fill="hold">
                      <p:stCondLst>
                        <p:cond delay="indefinite"/>
                      </p:stCondLst>
                      <p:childTnLst>
                        <p:par>
                          <p:cTn id="412" fill="hold">
                            <p:stCondLst>
                              <p:cond delay="0"/>
                            </p:stCondLst>
                            <p:childTnLst>
                              <p:par>
                                <p:cTn id="413" nodeType="clickEffect" fill="hold" presetClass="entr" presetID="1">
                                  <p:stCondLst>
                                    <p:cond delay="0"/>
                                  </p:stCondLst>
                                  <p:childTnLst>
                                    <p:set>
                                      <p:cBhvr>
                                        <p:cTn id="414" dur="1" fill="hold">
                                          <p:stCondLst>
                                            <p:cond delay="0"/>
                                          </p:stCondLst>
                                        </p:cTn>
                                        <p:tgtEl>
                                          <p:spTgt spid="209">
                                            <p:txEl>
                                              <p:pRg st="4" end="4"/>
                                            </p:txEl>
                                          </p:spTgt>
                                        </p:tgtEl>
                                        <p:attrNameLst>
                                          <p:attrName>style.visibility</p:attrName>
                                        </p:attrNameLst>
                                      </p:cBhvr>
                                      <p:to>
                                        <p:strVal val="visible"/>
                                      </p:to>
                                    </p:set>
                                  </p:childTnLst>
                                </p:cTn>
                              </p:par>
                            </p:childTnLst>
                          </p:cTn>
                        </p:par>
                      </p:childTnLst>
                    </p:cTn>
                  </p:par>
                  <p:par>
                    <p:cTn id="415" fill="hold">
                      <p:stCondLst>
                        <p:cond delay="indefinite"/>
                      </p:stCondLst>
                      <p:childTnLst>
                        <p:par>
                          <p:cTn id="416" fill="hold">
                            <p:stCondLst>
                              <p:cond delay="0"/>
                            </p:stCondLst>
                            <p:childTnLst>
                              <p:par>
                                <p:cTn id="417" nodeType="clickEffect" fill="hold" presetClass="entr" presetID="1">
                                  <p:stCondLst>
                                    <p:cond delay="0"/>
                                  </p:stCondLst>
                                  <p:childTnLst>
                                    <p:set>
                                      <p:cBhvr>
                                        <p:cTn id="418" dur="1" fill="hold">
                                          <p:stCondLst>
                                            <p:cond delay="0"/>
                                          </p:stCondLst>
                                        </p:cTn>
                                        <p:tgtEl>
                                          <p:spTgt spid="209">
                                            <p:txEl>
                                              <p:pRg st="5" end="5"/>
                                            </p:txEl>
                                          </p:spTgt>
                                        </p:tgtEl>
                                        <p:attrNameLst>
                                          <p:attrName>style.visibility</p:attrName>
                                        </p:attrNameLst>
                                      </p:cBhvr>
                                      <p:to>
                                        <p:strVal val="visible"/>
                                      </p:to>
                                    </p:set>
                                  </p:childTnLst>
                                </p:cTn>
                              </p:par>
                            </p:childTnLst>
                          </p:cTn>
                        </p:par>
                      </p:childTnLst>
                    </p:cTn>
                  </p:par>
                  <p:par>
                    <p:cTn id="419" fill="hold">
                      <p:stCondLst>
                        <p:cond delay="indefinite"/>
                      </p:stCondLst>
                      <p:childTnLst>
                        <p:par>
                          <p:cTn id="420" fill="hold">
                            <p:stCondLst>
                              <p:cond delay="0"/>
                            </p:stCondLst>
                            <p:childTnLst>
                              <p:par>
                                <p:cTn id="421" nodeType="clickEffect" fill="hold" presetClass="entr" presetID="1">
                                  <p:stCondLst>
                                    <p:cond delay="0"/>
                                  </p:stCondLst>
                                  <p:childTnLst>
                                    <p:set>
                                      <p:cBhvr>
                                        <p:cTn id="422" dur="1" fill="hold">
                                          <p:stCondLst>
                                            <p:cond delay="0"/>
                                          </p:stCondLst>
                                        </p:cTn>
                                        <p:tgtEl>
                                          <p:spTgt spid="20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p:nvPr>
        </p:nvSpPr>
        <p:spPr>
          <a:xfrm>
            <a:off x="0" y="0"/>
            <a:ext cx="12191400" cy="6857280"/>
          </a:xfrm>
          <a:prstGeom prst="rect">
            <a:avLst/>
          </a:prstGeom>
          <a:noFill/>
          <a:ln w="0">
            <a:noFill/>
          </a:ln>
        </p:spPr>
        <p:txBody>
          <a:bodyPr lIns="90000" rIns="90000" tIns="45000" bIns="45000" anchor="t">
            <a:normAutofit fontScale="95000"/>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Zo is er een coalitie ontstaan van volken die Israël van alle kanten insluit en van alle kanten kan aanvallen, waarbij de hoofdaanval uit het noorden komt</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Dit geeft de vijanden een goed gevoel van hun strategie</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Wat Israël betreft, is er voor hen geen andere optie dan tot God te roepen</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Zij zien geen uitweg, maar zijn niet zonder uitweg</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Bij Armageddon – dat betekent gebergte van Megiddo – zal er een uitweg zijn voor het gelovige overblijfsel (</a:t>
            </a:r>
            <a:r>
              <a:rPr b="1" lang="nl-NL" sz="2800" spc="-1" strike="noStrike">
                <a:solidFill>
                  <a:srgbClr val="000000"/>
                </a:solidFill>
                <a:latin typeface="Aptos"/>
              </a:rPr>
              <a:t>Openb. 16:12-21</a:t>
            </a:r>
            <a:r>
              <a:rPr b="0" lang="nl-NL" sz="2800" spc="-1" strike="noStrike">
                <a:solidFill>
                  <a:srgbClr val="000000"/>
                </a:solidFill>
                <a:latin typeface="Aptos"/>
              </a:rPr>
              <a:t>; </a:t>
            </a:r>
            <a:r>
              <a:rPr b="1" lang="nl-NL" sz="2800" spc="-1" strike="noStrike">
                <a:solidFill>
                  <a:srgbClr val="000000"/>
                </a:solidFill>
                <a:latin typeface="Aptos"/>
              </a:rPr>
              <a:t>19:11-21</a:t>
            </a:r>
            <a:r>
              <a:rPr b="0" lang="nl-NL" sz="2800" spc="-1" strike="noStrike">
                <a:solidFill>
                  <a:srgbClr val="000000"/>
                </a:solidFill>
                <a:latin typeface="Aptos"/>
              </a:rPr>
              <a:t>)</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legers van het herstelde Romeinse Rijk zullen het afvallige Israël te hulp komen in zijn strijd tegen de koning van het noorden</a:t>
            </a:r>
            <a:endParaRPr b="0" lang="nl-NL" sz="2800" spc="-1" strike="noStrike">
              <a:solidFill>
                <a:srgbClr val="000000"/>
              </a:solidFill>
              <a:latin typeface="Arial"/>
            </a:endParaRPr>
          </a:p>
          <a:p>
            <a:pPr marL="216720" indent="-21672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Zij zullen door de komst van Christus worden vernietigd (</a:t>
            </a:r>
            <a:r>
              <a:rPr b="1" lang="nl-NL" sz="2800" spc="-1" strike="noStrike">
                <a:solidFill>
                  <a:srgbClr val="000000"/>
                </a:solidFill>
                <a:latin typeface="Aptos"/>
              </a:rPr>
              <a:t>Dan. 11:40-45</a:t>
            </a:r>
            <a:r>
              <a:rPr b="0" lang="nl-NL" sz="2800" spc="-1" strike="noStrike">
                <a:solidFill>
                  <a:srgbClr val="000000"/>
                </a:solidFill>
                <a:latin typeface="Aptos"/>
              </a:rPr>
              <a:t>)</a:t>
            </a:r>
            <a:endParaRPr b="0" lang="nl-NL" sz="2800" spc="-1" strike="noStrike">
              <a:solidFill>
                <a:srgbClr val="000000"/>
              </a:solidFill>
              <a:latin typeface="Arial"/>
            </a:endParaRPr>
          </a:p>
        </p:txBody>
      </p:sp>
      <p:pic>
        <p:nvPicPr>
          <p:cNvPr id="212"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423" dur="indefinite" restart="never" nodeType="tmRoot">
          <p:childTnLst>
            <p:seq>
              <p:cTn id="424" dur="indefinite" nodeType="mainSeq">
                <p:childTnLst>
                  <p:par>
                    <p:cTn id="425" fill="hold">
                      <p:stCondLst>
                        <p:cond delay="indefinite"/>
                      </p:stCondLst>
                      <p:childTnLst>
                        <p:par>
                          <p:cTn id="426" fill="hold">
                            <p:stCondLst>
                              <p:cond delay="0"/>
                            </p:stCondLst>
                            <p:childTnLst>
                              <p:par>
                                <p:cTn id="427" nodeType="clickEffect" fill="hold" presetClass="entr" presetID="1">
                                  <p:stCondLst>
                                    <p:cond delay="0"/>
                                  </p:stCondLst>
                                  <p:childTnLst>
                                    <p:set>
                                      <p:cBhvr>
                                        <p:cTn id="428" dur="1" fill="hold">
                                          <p:stCondLst>
                                            <p:cond delay="0"/>
                                          </p:stCondLst>
                                        </p:cTn>
                                        <p:tgtEl>
                                          <p:spTgt spid="211">
                                            <p:txEl>
                                              <p:pRg st="1" end="1"/>
                                            </p:txEl>
                                          </p:spTgt>
                                        </p:tgtEl>
                                        <p:attrNameLst>
                                          <p:attrName>style.visibility</p:attrName>
                                        </p:attrNameLst>
                                      </p:cBhvr>
                                      <p:to>
                                        <p:strVal val="visible"/>
                                      </p:to>
                                    </p:set>
                                  </p:childTnLst>
                                </p:cTn>
                              </p:par>
                            </p:childTnLst>
                          </p:cTn>
                        </p:par>
                      </p:childTnLst>
                    </p:cTn>
                  </p:par>
                  <p:par>
                    <p:cTn id="429" fill="hold">
                      <p:stCondLst>
                        <p:cond delay="indefinite"/>
                      </p:stCondLst>
                      <p:childTnLst>
                        <p:par>
                          <p:cTn id="430" fill="hold">
                            <p:stCondLst>
                              <p:cond delay="0"/>
                            </p:stCondLst>
                            <p:childTnLst>
                              <p:par>
                                <p:cTn id="431" nodeType="clickEffect" fill="hold" presetClass="entr" presetID="1">
                                  <p:stCondLst>
                                    <p:cond delay="0"/>
                                  </p:stCondLst>
                                  <p:childTnLst>
                                    <p:set>
                                      <p:cBhvr>
                                        <p:cTn id="432" dur="1" fill="hold">
                                          <p:stCondLst>
                                            <p:cond delay="0"/>
                                          </p:stCondLst>
                                        </p:cTn>
                                        <p:tgtEl>
                                          <p:spTgt spid="211">
                                            <p:txEl>
                                              <p:pRg st="2" end="2"/>
                                            </p:txEl>
                                          </p:spTgt>
                                        </p:tgtEl>
                                        <p:attrNameLst>
                                          <p:attrName>style.visibility</p:attrName>
                                        </p:attrNameLst>
                                      </p:cBhvr>
                                      <p:to>
                                        <p:strVal val="visible"/>
                                      </p:to>
                                    </p:set>
                                  </p:childTnLst>
                                </p:cTn>
                              </p:par>
                            </p:childTnLst>
                          </p:cTn>
                        </p:par>
                      </p:childTnLst>
                    </p:cTn>
                  </p:par>
                  <p:par>
                    <p:cTn id="433" fill="hold">
                      <p:stCondLst>
                        <p:cond delay="indefinite"/>
                      </p:stCondLst>
                      <p:childTnLst>
                        <p:par>
                          <p:cTn id="434" fill="hold">
                            <p:stCondLst>
                              <p:cond delay="0"/>
                            </p:stCondLst>
                            <p:childTnLst>
                              <p:par>
                                <p:cTn id="435" nodeType="clickEffect" fill="hold" presetClass="entr" presetID="1">
                                  <p:stCondLst>
                                    <p:cond delay="0"/>
                                  </p:stCondLst>
                                  <p:childTnLst>
                                    <p:set>
                                      <p:cBhvr>
                                        <p:cTn id="436" dur="1" fill="hold">
                                          <p:stCondLst>
                                            <p:cond delay="0"/>
                                          </p:stCondLst>
                                        </p:cTn>
                                        <p:tgtEl>
                                          <p:spTgt spid="211">
                                            <p:txEl>
                                              <p:pRg st="3" end="3"/>
                                            </p:txEl>
                                          </p:spTgt>
                                        </p:tgtEl>
                                        <p:attrNameLst>
                                          <p:attrName>style.visibility</p:attrName>
                                        </p:attrNameLst>
                                      </p:cBhvr>
                                      <p:to>
                                        <p:strVal val="visible"/>
                                      </p:to>
                                    </p:set>
                                  </p:childTnLst>
                                </p:cTn>
                              </p:par>
                            </p:childTnLst>
                          </p:cTn>
                        </p:par>
                      </p:childTnLst>
                    </p:cTn>
                  </p:par>
                  <p:par>
                    <p:cTn id="437" fill="hold">
                      <p:stCondLst>
                        <p:cond delay="indefinite"/>
                      </p:stCondLst>
                      <p:childTnLst>
                        <p:par>
                          <p:cTn id="438" fill="hold">
                            <p:stCondLst>
                              <p:cond delay="0"/>
                            </p:stCondLst>
                            <p:childTnLst>
                              <p:par>
                                <p:cTn id="439" nodeType="clickEffect" fill="hold" presetClass="entr" presetID="1">
                                  <p:stCondLst>
                                    <p:cond delay="0"/>
                                  </p:stCondLst>
                                  <p:childTnLst>
                                    <p:set>
                                      <p:cBhvr>
                                        <p:cTn id="440" dur="1" fill="hold">
                                          <p:stCondLst>
                                            <p:cond delay="0"/>
                                          </p:stCondLst>
                                        </p:cTn>
                                        <p:tgtEl>
                                          <p:spTgt spid="211">
                                            <p:txEl>
                                              <p:pRg st="4" end="4"/>
                                            </p:txEl>
                                          </p:spTgt>
                                        </p:tgtEl>
                                        <p:attrNameLst>
                                          <p:attrName>style.visibility</p:attrName>
                                        </p:attrNameLst>
                                      </p:cBhvr>
                                      <p:to>
                                        <p:strVal val="visible"/>
                                      </p:to>
                                    </p:set>
                                  </p:childTnLst>
                                </p:cTn>
                              </p:par>
                            </p:childTnLst>
                          </p:cTn>
                        </p:par>
                      </p:childTnLst>
                    </p:cTn>
                  </p:par>
                  <p:par>
                    <p:cTn id="441" fill="hold">
                      <p:stCondLst>
                        <p:cond delay="indefinite"/>
                      </p:stCondLst>
                      <p:childTnLst>
                        <p:par>
                          <p:cTn id="442" fill="hold">
                            <p:stCondLst>
                              <p:cond delay="0"/>
                            </p:stCondLst>
                            <p:childTnLst>
                              <p:par>
                                <p:cTn id="443" nodeType="clickEffect" fill="hold" presetClass="entr" presetID="1">
                                  <p:stCondLst>
                                    <p:cond delay="0"/>
                                  </p:stCondLst>
                                  <p:childTnLst>
                                    <p:set>
                                      <p:cBhvr>
                                        <p:cTn id="444" dur="1" fill="hold">
                                          <p:stCondLst>
                                            <p:cond delay="0"/>
                                          </p:stCondLst>
                                        </p:cTn>
                                        <p:tgtEl>
                                          <p:spTgt spid="211">
                                            <p:txEl>
                                              <p:pRg st="5" end="5"/>
                                            </p:txEl>
                                          </p:spTgt>
                                        </p:tgtEl>
                                        <p:attrNameLst>
                                          <p:attrName>style.visibility</p:attrName>
                                        </p:attrNameLst>
                                      </p:cBhvr>
                                      <p:to>
                                        <p:strVal val="visible"/>
                                      </p:to>
                                    </p:set>
                                  </p:childTnLst>
                                </p:cTn>
                              </p:par>
                            </p:childTnLst>
                          </p:cTn>
                        </p:par>
                      </p:childTnLst>
                    </p:cTn>
                  </p:par>
                  <p:par>
                    <p:cTn id="445" fill="hold">
                      <p:stCondLst>
                        <p:cond delay="indefinite"/>
                      </p:stCondLst>
                      <p:childTnLst>
                        <p:par>
                          <p:cTn id="446" fill="hold">
                            <p:stCondLst>
                              <p:cond delay="0"/>
                            </p:stCondLst>
                            <p:childTnLst>
                              <p:par>
                                <p:cTn id="447" nodeType="clickEffect" fill="hold" presetClass="entr" presetID="1">
                                  <p:stCondLst>
                                    <p:cond delay="0"/>
                                  </p:stCondLst>
                                  <p:childTnLst>
                                    <p:set>
                                      <p:cBhvr>
                                        <p:cTn id="448" dur="1" fill="hold">
                                          <p:stCondLst>
                                            <p:cond delay="0"/>
                                          </p:stCondLst>
                                        </p:cTn>
                                        <p:tgtEl>
                                          <p:spTgt spid="211">
                                            <p:txEl>
                                              <p:pRg st="6" end="6"/>
                                            </p:txEl>
                                          </p:spTgt>
                                        </p:tgtEl>
                                        <p:attrNameLst>
                                          <p:attrName>style.visibility</p:attrName>
                                        </p:attrNameLst>
                                      </p:cBhvr>
                                      <p:to>
                                        <p:strVal val="visible"/>
                                      </p:to>
                                    </p:set>
                                  </p:childTnLst>
                                </p:cTn>
                              </p:par>
                            </p:childTnLst>
                          </p:cTn>
                        </p:par>
                      </p:childTnLst>
                    </p:cTn>
                  </p:par>
                  <p:par>
                    <p:cTn id="449" fill="hold">
                      <p:stCondLst>
                        <p:cond delay="indefinite"/>
                      </p:stCondLst>
                      <p:childTnLst>
                        <p:par>
                          <p:cTn id="450" fill="hold">
                            <p:stCondLst>
                              <p:cond delay="0"/>
                            </p:stCondLst>
                            <p:childTnLst>
                              <p:par>
                                <p:cTn id="451" nodeType="clickEffect" fill="hold" presetClass="entr" presetID="1">
                                  <p:stCondLst>
                                    <p:cond delay="0"/>
                                  </p:stCondLst>
                                  <p:childTnLst>
                                    <p:set>
                                      <p:cBhvr>
                                        <p:cTn id="452" dur="1" fill="hold">
                                          <p:stCondLst>
                                            <p:cond delay="0"/>
                                          </p:stCondLst>
                                        </p:cTn>
                                        <p:tgtEl>
                                          <p:spTgt spid="21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Asaf smeekt om een overwinning</a:t>
            </a:r>
            <a:endParaRPr b="0" lang="nl-NL" sz="4000" spc="-1" strike="noStrike">
              <a:solidFill>
                <a:srgbClr val="000000"/>
              </a:solidFill>
              <a:latin typeface="Arial"/>
            </a:endParaRPr>
          </a:p>
        </p:txBody>
      </p:sp>
      <p:sp>
        <p:nvSpPr>
          <p:cNvPr id="214" name="PlaceHolder 2"/>
          <p:cNvSpPr>
            <a:spLocks noGrp="1"/>
          </p:cNvSpPr>
          <p:nvPr>
            <p:ph/>
          </p:nvPr>
        </p:nvSpPr>
        <p:spPr>
          <a:xfrm>
            <a:off x="0" y="681120"/>
            <a:ext cx="12191400" cy="617616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Psalm 83 bidt Asaf om de coalitieleden te laten omkomen in ongenade (Ps. 83:9-18)</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Obadja, Ezechiël 25-27, 37:10 en Jeremia 49:1-6 profeteren dat deze coalitieleden vernietigd zullen worden en dat ze worden vervloekt, zoals Genesis 12:3 voorzegt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verbindende profetische verzen lijken te verwijzen naar de overwinning van Israël</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Een resulterend gevoel van regionale veiligheid kan Israël rijp maken voor de slag van Ezechiël 38 (</a:t>
            </a:r>
            <a:r>
              <a:rPr b="1" lang="nl-NL" sz="2800" spc="-1" strike="noStrike">
                <a:solidFill>
                  <a:srgbClr val="000000"/>
                </a:solidFill>
                <a:latin typeface="Aptos"/>
              </a:rPr>
              <a:t>Ezech. 38:11-12</a:t>
            </a:r>
            <a:r>
              <a:rPr b="0" lang="nl-NL" sz="2800" spc="-1" strike="noStrike">
                <a:solidFill>
                  <a:srgbClr val="000000"/>
                </a:solidFill>
                <a:latin typeface="Aptos"/>
              </a:rPr>
              <a:t>)</a:t>
            </a:r>
            <a:endParaRPr b="0" lang="nl-NL" sz="2800" spc="-1" strike="noStrike">
              <a:solidFill>
                <a:srgbClr val="000000"/>
              </a:solidFill>
              <a:latin typeface="Arial"/>
            </a:endParaRPr>
          </a:p>
        </p:txBody>
      </p:sp>
      <p:pic>
        <p:nvPicPr>
          <p:cNvPr id="215"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453" dur="indefinite" restart="never" nodeType="tmRoot">
          <p:childTnLst>
            <p:seq>
              <p:cTn id="454" dur="indefinite" nodeType="mainSeq">
                <p:childTnLst>
                  <p:par>
                    <p:cTn id="455" fill="hold">
                      <p:stCondLst>
                        <p:cond delay="indefinite"/>
                      </p:stCondLst>
                      <p:childTnLst>
                        <p:par>
                          <p:cTn id="456" fill="hold">
                            <p:stCondLst>
                              <p:cond delay="0"/>
                            </p:stCondLst>
                            <p:childTnLst>
                              <p:par>
                                <p:cTn id="457" nodeType="clickEffect" fill="hold" presetClass="entr" presetID="1">
                                  <p:stCondLst>
                                    <p:cond delay="0"/>
                                  </p:stCondLst>
                                  <p:childTnLst>
                                    <p:set>
                                      <p:cBhvr>
                                        <p:cTn id="458"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nodeType="clickEffect" fill="hold" presetClass="entr" presetID="1">
                                  <p:stCondLst>
                                    <p:cond delay="0"/>
                                  </p:stCondLst>
                                  <p:childTnLst>
                                    <p:set>
                                      <p:cBhvr>
                                        <p:cTn id="462"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463" fill="hold">
                      <p:stCondLst>
                        <p:cond delay="indefinite"/>
                      </p:stCondLst>
                      <p:childTnLst>
                        <p:par>
                          <p:cTn id="464" fill="hold">
                            <p:stCondLst>
                              <p:cond delay="0"/>
                            </p:stCondLst>
                            <p:childTnLst>
                              <p:par>
                                <p:cTn id="465" nodeType="clickEffect" fill="hold" presetClass="entr" presetID="1">
                                  <p:stCondLst>
                                    <p:cond delay="0"/>
                                  </p:stCondLst>
                                  <p:childTnLst>
                                    <p:set>
                                      <p:cBhvr>
                                        <p:cTn id="466"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467" fill="hold">
                      <p:stCondLst>
                        <p:cond delay="indefinite"/>
                      </p:stCondLst>
                      <p:childTnLst>
                        <p:par>
                          <p:cTn id="468" fill="hold">
                            <p:stCondLst>
                              <p:cond delay="0"/>
                            </p:stCondLst>
                            <p:childTnLst>
                              <p:par>
                                <p:cTn id="469" nodeType="clickEffect" fill="hold" presetClass="entr" presetID="1">
                                  <p:stCondLst>
                                    <p:cond delay="0"/>
                                  </p:stCondLst>
                                  <p:childTnLst>
                                    <p:set>
                                      <p:cBhvr>
                                        <p:cTn id="470" dur="1" fill="hold">
                                          <p:stCondLst>
                                            <p:cond delay="0"/>
                                          </p:stCondLst>
                                        </p:cTn>
                                        <p:tgtEl>
                                          <p:spTgt spid="21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Waarom is Psalm 83 niet vervuld?</a:t>
            </a:r>
            <a:endParaRPr b="0" lang="nl-NL" sz="4000" spc="-1" strike="noStrike">
              <a:solidFill>
                <a:srgbClr val="000000"/>
              </a:solidFill>
              <a:latin typeface="Arial"/>
            </a:endParaRPr>
          </a:p>
        </p:txBody>
      </p:sp>
      <p:sp>
        <p:nvSpPr>
          <p:cNvPr id="217" name="PlaceHolder 2"/>
          <p:cNvSpPr>
            <a:spLocks noGrp="1"/>
          </p:cNvSpPr>
          <p:nvPr>
            <p:ph/>
          </p:nvPr>
        </p:nvSpPr>
        <p:spPr>
          <a:xfrm>
            <a:off x="0" y="681120"/>
            <a:ext cx="12191400" cy="617616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Sommigen denken dat de strijd is vervuld tijdens de Onafhankelijkheidsoorlog in 1948</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tenten (vluchtelingen of militaire legerplaatsen) van Edom (Zuid-Jordanië) kwamen pas tot stand in 1949, na de oorlog</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Psalm 83 noemt de tenten van Edom als eerst </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Mijns inziens zullen de tenten van Edom een belangrijke rol zullen spelen in deze toekomstige oorlog</a:t>
            </a:r>
            <a:endParaRPr b="0" lang="nl-NL" sz="2800" spc="-1" strike="noStrike">
              <a:solidFill>
                <a:srgbClr val="000000"/>
              </a:solidFill>
              <a:latin typeface="Arial"/>
            </a:endParaRPr>
          </a:p>
        </p:txBody>
      </p:sp>
      <p:pic>
        <p:nvPicPr>
          <p:cNvPr id="218"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471" dur="indefinite" restart="never" nodeType="tmRoot">
          <p:childTnLst>
            <p:seq>
              <p:cTn id="472" dur="indefinite" nodeType="mainSeq">
                <p:childTnLst>
                  <p:par>
                    <p:cTn id="473" fill="hold">
                      <p:stCondLst>
                        <p:cond delay="indefinite"/>
                      </p:stCondLst>
                      <p:childTnLst>
                        <p:par>
                          <p:cTn id="474" fill="hold">
                            <p:stCondLst>
                              <p:cond delay="0"/>
                            </p:stCondLst>
                            <p:childTnLst>
                              <p:par>
                                <p:cTn id="475" nodeType="clickEffect" fill="hold" presetClass="entr" presetID="1">
                                  <p:stCondLst>
                                    <p:cond delay="0"/>
                                  </p:stCondLst>
                                  <p:childTnLst>
                                    <p:set>
                                      <p:cBhvr>
                                        <p:cTn id="476" dur="1" fill="hold">
                                          <p:stCondLst>
                                            <p:cond delay="0"/>
                                          </p:stCondLst>
                                        </p:cTn>
                                        <p:tgtEl>
                                          <p:spTgt spid="217">
                                            <p:txEl>
                                              <p:pRg st="1" end="1"/>
                                            </p:txEl>
                                          </p:spTgt>
                                        </p:tgtEl>
                                        <p:attrNameLst>
                                          <p:attrName>style.visibility</p:attrName>
                                        </p:attrNameLst>
                                      </p:cBhvr>
                                      <p:to>
                                        <p:strVal val="visible"/>
                                      </p:to>
                                    </p:set>
                                  </p:childTnLst>
                                </p:cTn>
                              </p:par>
                            </p:childTnLst>
                          </p:cTn>
                        </p:par>
                      </p:childTnLst>
                    </p:cTn>
                  </p:par>
                  <p:par>
                    <p:cTn id="477" fill="hold">
                      <p:stCondLst>
                        <p:cond delay="indefinite"/>
                      </p:stCondLst>
                      <p:childTnLst>
                        <p:par>
                          <p:cTn id="478" fill="hold">
                            <p:stCondLst>
                              <p:cond delay="0"/>
                            </p:stCondLst>
                            <p:childTnLst>
                              <p:par>
                                <p:cTn id="479" nodeType="clickEffect" fill="hold" presetClass="entr" presetID="1">
                                  <p:stCondLst>
                                    <p:cond delay="0"/>
                                  </p:stCondLst>
                                  <p:childTnLst>
                                    <p:set>
                                      <p:cBhvr>
                                        <p:cTn id="480" dur="1" fill="hold">
                                          <p:stCondLst>
                                            <p:cond delay="0"/>
                                          </p:stCondLst>
                                        </p:cTn>
                                        <p:tgtEl>
                                          <p:spTgt spid="217">
                                            <p:txEl>
                                              <p:pRg st="2" end="2"/>
                                            </p:txEl>
                                          </p:spTgt>
                                        </p:tgtEl>
                                        <p:attrNameLst>
                                          <p:attrName>style.visibility</p:attrName>
                                        </p:attrNameLst>
                                      </p:cBhvr>
                                      <p:to>
                                        <p:strVal val="visible"/>
                                      </p:to>
                                    </p:set>
                                  </p:childTnLst>
                                </p:cTn>
                              </p:par>
                            </p:childTnLst>
                          </p:cTn>
                        </p:par>
                      </p:childTnLst>
                    </p:cTn>
                  </p:par>
                  <p:par>
                    <p:cTn id="481" fill="hold">
                      <p:stCondLst>
                        <p:cond delay="indefinite"/>
                      </p:stCondLst>
                      <p:childTnLst>
                        <p:par>
                          <p:cTn id="482" fill="hold">
                            <p:stCondLst>
                              <p:cond delay="0"/>
                            </p:stCondLst>
                            <p:childTnLst>
                              <p:par>
                                <p:cTn id="483" nodeType="clickEffect" fill="hold" presetClass="entr" presetID="1">
                                  <p:stCondLst>
                                    <p:cond delay="0"/>
                                  </p:stCondLst>
                                  <p:childTnLst>
                                    <p:set>
                                      <p:cBhvr>
                                        <p:cTn id="484" dur="1" fill="hold">
                                          <p:stCondLst>
                                            <p:cond delay="0"/>
                                          </p:stCondLst>
                                        </p:cTn>
                                        <p:tgtEl>
                                          <p:spTgt spid="217">
                                            <p:txEl>
                                              <p:pRg st="3" end="3"/>
                                            </p:txEl>
                                          </p:spTgt>
                                        </p:tgtEl>
                                        <p:attrNameLst>
                                          <p:attrName>style.visibility</p:attrName>
                                        </p:attrNameLst>
                                      </p:cBhvr>
                                      <p:to>
                                        <p:strVal val="visible"/>
                                      </p:to>
                                    </p:set>
                                  </p:childTnLst>
                                </p:cTn>
                              </p:par>
                            </p:childTnLst>
                          </p:cTn>
                        </p:par>
                      </p:childTnLst>
                    </p:cTn>
                  </p:par>
                  <p:par>
                    <p:cTn id="485" fill="hold">
                      <p:stCondLst>
                        <p:cond delay="indefinite"/>
                      </p:stCondLst>
                      <p:childTnLst>
                        <p:par>
                          <p:cTn id="486" fill="hold">
                            <p:stCondLst>
                              <p:cond delay="0"/>
                            </p:stCondLst>
                            <p:childTnLst>
                              <p:par>
                                <p:cTn id="487" nodeType="clickEffect" fill="hold" presetClass="entr" presetID="1">
                                  <p:stCondLst>
                                    <p:cond delay="0"/>
                                  </p:stCondLst>
                                  <p:childTnLst>
                                    <p:set>
                                      <p:cBhvr>
                                        <p:cTn id="488" dur="1" fill="hold">
                                          <p:stCondLst>
                                            <p:cond delay="0"/>
                                          </p:stCondLst>
                                        </p:cTn>
                                        <p:tgtEl>
                                          <p:spTgt spid="21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Anderen hebben het argument dat de Zesdaagse Oorlog van 1967 deze profetie vervulde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Maar slechts een gedeelte van de tien genoemde leden waren betrokken bij die oorlog (Egypte, Jordanië en Syrië), zodat de Zesdaagse Oorlog niet lijkt als de vervulling van deze profetie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Geen van deze oorlogen voldoet exact aan de profetie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Daarom mogen we concluderen dat een toekomstige oorlog met tien leden Psalm 83 zal vervullen</a:t>
            </a:r>
            <a:endParaRPr b="0" lang="nl-NL" sz="2800" spc="-1" strike="noStrike">
              <a:solidFill>
                <a:srgbClr val="000000"/>
              </a:solidFill>
              <a:latin typeface="Arial"/>
            </a:endParaRPr>
          </a:p>
        </p:txBody>
      </p:sp>
      <p:pic>
        <p:nvPicPr>
          <p:cNvPr id="220"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489" dur="indefinite" restart="never" nodeType="tmRoot">
          <p:childTnLst>
            <p:seq>
              <p:cTn id="490" dur="indefinite" nodeType="mainSeq">
                <p:childTnLst>
                  <p:par>
                    <p:cTn id="491" fill="hold">
                      <p:stCondLst>
                        <p:cond delay="indefinite"/>
                      </p:stCondLst>
                      <p:childTnLst>
                        <p:par>
                          <p:cTn id="492" fill="hold">
                            <p:stCondLst>
                              <p:cond delay="0"/>
                            </p:stCondLst>
                            <p:childTnLst>
                              <p:par>
                                <p:cTn id="493" nodeType="clickEffect" fill="hold" presetClass="entr" presetID="1">
                                  <p:stCondLst>
                                    <p:cond delay="0"/>
                                  </p:stCondLst>
                                  <p:childTnLst>
                                    <p:set>
                                      <p:cBhvr>
                                        <p:cTn id="494"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495" fill="hold">
                      <p:stCondLst>
                        <p:cond delay="indefinite"/>
                      </p:stCondLst>
                      <p:childTnLst>
                        <p:par>
                          <p:cTn id="496" fill="hold">
                            <p:stCondLst>
                              <p:cond delay="0"/>
                            </p:stCondLst>
                            <p:childTnLst>
                              <p:par>
                                <p:cTn id="497" nodeType="clickEffect" fill="hold" presetClass="entr" presetID="1">
                                  <p:stCondLst>
                                    <p:cond delay="0"/>
                                  </p:stCondLst>
                                  <p:childTnLst>
                                    <p:set>
                                      <p:cBhvr>
                                        <p:cTn id="498"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499" fill="hold">
                      <p:stCondLst>
                        <p:cond delay="indefinite"/>
                      </p:stCondLst>
                      <p:childTnLst>
                        <p:par>
                          <p:cTn id="500" fill="hold">
                            <p:stCondLst>
                              <p:cond delay="0"/>
                            </p:stCondLst>
                            <p:childTnLst>
                              <p:par>
                                <p:cTn id="501" nodeType="clickEffect" fill="hold" presetClass="entr" presetID="1">
                                  <p:stCondLst>
                                    <p:cond delay="0"/>
                                  </p:stCondLst>
                                  <p:childTnLst>
                                    <p:set>
                                      <p:cBhvr>
                                        <p:cTn id="502"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503" fill="hold">
                      <p:stCondLst>
                        <p:cond delay="indefinite"/>
                      </p:stCondLst>
                      <p:childTnLst>
                        <p:par>
                          <p:cTn id="504" fill="hold">
                            <p:stCondLst>
                              <p:cond delay="0"/>
                            </p:stCondLst>
                            <p:childTnLst>
                              <p:par>
                                <p:cTn id="505" nodeType="clickEffect" fill="hold" presetClass="entr" presetID="1">
                                  <p:stCondLst>
                                    <p:cond delay="0"/>
                                  </p:stCondLst>
                                  <p:childTnLst>
                                    <p:set>
                                      <p:cBhvr>
                                        <p:cTn id="506"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Momenteel past deze coalitie in het kader van de gemeenschappelijke waarden en drijfveren van de islam en de Arabische Liga</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Mijns inziens zal de oorlog in Psalm 83 aan het einde van 70</a:t>
            </a:r>
            <a:r>
              <a:rPr b="0" lang="nl-NL" sz="2800" spc="-1" strike="noStrike" baseline="30000">
                <a:solidFill>
                  <a:srgbClr val="000000"/>
                </a:solidFill>
                <a:latin typeface="Aptos"/>
              </a:rPr>
              <a:t>e</a:t>
            </a:r>
            <a:r>
              <a:rPr b="0" lang="nl-NL" sz="2800" spc="-1" strike="noStrike">
                <a:solidFill>
                  <a:srgbClr val="000000"/>
                </a:solidFill>
                <a:latin typeface="Aptos"/>
              </a:rPr>
              <a:t> jaarweek geschieden, vóór de invasie van Ezechiël 38</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feite wordt geen van de tien coalitieleden uit Psalm 83 genoemd in Ezechiël 38, hoewel het boek Ezechiël hen wel elders noemt</a:t>
            </a:r>
            <a:endParaRPr b="0" lang="nl-NL" sz="2800" spc="-1" strike="noStrike">
              <a:solidFill>
                <a:srgbClr val="000000"/>
              </a:solidFill>
              <a:latin typeface="Arial"/>
            </a:endParaRPr>
          </a:p>
        </p:txBody>
      </p:sp>
      <p:pic>
        <p:nvPicPr>
          <p:cNvPr id="222"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07" dur="indefinite" restart="never" nodeType="tmRoot">
          <p:childTnLst>
            <p:seq>
              <p:cTn id="508" dur="indefinite" nodeType="mainSeq">
                <p:childTnLst>
                  <p:par>
                    <p:cTn id="509" fill="hold">
                      <p:stCondLst>
                        <p:cond delay="indefinite"/>
                      </p:stCondLst>
                      <p:childTnLst>
                        <p:par>
                          <p:cTn id="510" fill="hold">
                            <p:stCondLst>
                              <p:cond delay="0"/>
                            </p:stCondLst>
                            <p:childTnLst>
                              <p:par>
                                <p:cTn id="511" nodeType="clickEffect" fill="hold" presetClass="entr" presetID="1">
                                  <p:stCondLst>
                                    <p:cond delay="0"/>
                                  </p:stCondLst>
                                  <p:childTnLst>
                                    <p:set>
                                      <p:cBhvr>
                                        <p:cTn id="512"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513" fill="hold">
                      <p:stCondLst>
                        <p:cond delay="indefinite"/>
                      </p:stCondLst>
                      <p:childTnLst>
                        <p:par>
                          <p:cTn id="514" fill="hold">
                            <p:stCondLst>
                              <p:cond delay="0"/>
                            </p:stCondLst>
                            <p:childTnLst>
                              <p:par>
                                <p:cTn id="515" nodeType="clickEffect" fill="hold" presetClass="entr" presetID="1">
                                  <p:stCondLst>
                                    <p:cond delay="0"/>
                                  </p:stCondLst>
                                  <p:childTnLst>
                                    <p:set>
                                      <p:cBhvr>
                                        <p:cTn id="516"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517" fill="hold">
                      <p:stCondLst>
                        <p:cond delay="indefinite"/>
                      </p:stCondLst>
                      <p:childTnLst>
                        <p:par>
                          <p:cTn id="518" fill="hold">
                            <p:stCondLst>
                              <p:cond delay="0"/>
                            </p:stCondLst>
                            <p:childTnLst>
                              <p:par>
                                <p:cTn id="519" nodeType="clickEffect" fill="hold" presetClass="entr" presetID="1">
                                  <p:stCondLst>
                                    <p:cond delay="0"/>
                                  </p:stCondLst>
                                  <p:childTnLst>
                                    <p:set>
                                      <p:cBhvr>
                                        <p:cTn id="520"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0" y="0"/>
            <a:ext cx="12191400" cy="988200"/>
          </a:xfrm>
          <a:prstGeom prst="rect">
            <a:avLst/>
          </a:prstGeom>
          <a:noFill/>
          <a:ln w="0">
            <a:noFill/>
          </a:ln>
        </p:spPr>
        <p:txBody>
          <a:bodyPr lIns="90000" rIns="90000" tIns="45000" bIns="45000" anchor="ctr">
            <a:noAutofit/>
          </a:bodyPr>
          <a:p>
            <a:pPr indent="0" algn="ctr">
              <a:lnSpc>
                <a:spcPct val="90000"/>
              </a:lnSpc>
              <a:buNone/>
              <a:tabLst>
                <a:tab algn="l" pos="0"/>
              </a:tabLst>
            </a:pPr>
            <a:r>
              <a:rPr b="1" lang="nl-NL" sz="3800" spc="-1" strike="noStrike">
                <a:solidFill>
                  <a:srgbClr val="000000"/>
                </a:solidFill>
                <a:latin typeface="Aptos Display"/>
              </a:rPr>
              <a:t>De toekomstige koningen van het Noorden </a:t>
            </a:r>
            <a:br>
              <a:rPr sz="3800"/>
            </a:br>
            <a:r>
              <a:rPr b="1" lang="nl-NL" sz="3800" spc="-1" strike="noStrike">
                <a:solidFill>
                  <a:srgbClr val="000000"/>
                </a:solidFill>
                <a:latin typeface="Aptos Display"/>
              </a:rPr>
              <a:t>(Dan. 11:40-45)</a:t>
            </a:r>
            <a:endParaRPr b="0" lang="nl-NL" sz="3800" spc="-1" strike="noStrike">
              <a:solidFill>
                <a:srgbClr val="000000"/>
              </a:solidFill>
              <a:latin typeface="Arial"/>
            </a:endParaRPr>
          </a:p>
        </p:txBody>
      </p:sp>
      <p:sp>
        <p:nvSpPr>
          <p:cNvPr id="224" name="PlaceHolder 2"/>
          <p:cNvSpPr>
            <a:spLocks noGrp="1"/>
          </p:cNvSpPr>
          <p:nvPr>
            <p:ph/>
          </p:nvPr>
        </p:nvSpPr>
        <p:spPr>
          <a:xfrm>
            <a:off x="0" y="681120"/>
            <a:ext cx="12191400" cy="617616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koning van het Zuiden zal ‘hem’, dat is de koning van de vorige verzen, met de horens stoten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We hebben bij ‘hem’ in eerste instantie te denken aan Antiochus Epiphanes als de koning van het Noorden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Maar het gaat hier om de eindtijd, want in dit vers lezen we dat het gaat om een gebeurtenis in de tijd van het einde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de verzen 36-39 zien we een duidelijke parallel tussen Antiochus Epiphanes en de antichrist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Als type van de antichrist heeft Antiochus Epiphanes de godsdienst van de Joden tot een godsdienst van afval gemaakt</a:t>
            </a:r>
            <a:endParaRPr b="0" lang="nl-NL" sz="2800" spc="-1" strike="noStrike">
              <a:solidFill>
                <a:srgbClr val="000000"/>
              </a:solidFill>
              <a:latin typeface="Arial"/>
            </a:endParaRPr>
          </a:p>
        </p:txBody>
      </p:sp>
      <p:pic>
        <p:nvPicPr>
          <p:cNvPr id="225"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21" dur="indefinite" restart="never" nodeType="tmRoot">
          <p:childTnLst>
            <p:seq>
              <p:cTn id="522" dur="indefinite" nodeType="mainSeq">
                <p:childTnLst>
                  <p:par>
                    <p:cTn id="523" fill="hold">
                      <p:stCondLst>
                        <p:cond delay="indefinite"/>
                      </p:stCondLst>
                      <p:childTnLst>
                        <p:par>
                          <p:cTn id="524" fill="hold">
                            <p:stCondLst>
                              <p:cond delay="0"/>
                            </p:stCondLst>
                            <p:childTnLst>
                              <p:par>
                                <p:cTn id="525" nodeType="clickEffect" fill="hold" presetClass="entr" presetID="1">
                                  <p:stCondLst>
                                    <p:cond delay="0"/>
                                  </p:stCondLst>
                                  <p:childTnLst>
                                    <p:set>
                                      <p:cBhvr>
                                        <p:cTn id="526" dur="1" fill="hold">
                                          <p:stCondLst>
                                            <p:cond delay="0"/>
                                          </p:stCondLst>
                                        </p:cTn>
                                        <p:tgtEl>
                                          <p:spTgt spid="224">
                                            <p:txEl>
                                              <p:pRg st="1" end="1"/>
                                            </p:txEl>
                                          </p:spTgt>
                                        </p:tgtEl>
                                        <p:attrNameLst>
                                          <p:attrName>style.visibility</p:attrName>
                                        </p:attrNameLst>
                                      </p:cBhvr>
                                      <p:to>
                                        <p:strVal val="visible"/>
                                      </p:to>
                                    </p:set>
                                  </p:childTnLst>
                                </p:cTn>
                              </p:par>
                            </p:childTnLst>
                          </p:cTn>
                        </p:par>
                      </p:childTnLst>
                    </p:cTn>
                  </p:par>
                  <p:par>
                    <p:cTn id="527" fill="hold">
                      <p:stCondLst>
                        <p:cond delay="indefinite"/>
                      </p:stCondLst>
                      <p:childTnLst>
                        <p:par>
                          <p:cTn id="528" fill="hold">
                            <p:stCondLst>
                              <p:cond delay="0"/>
                            </p:stCondLst>
                            <p:childTnLst>
                              <p:par>
                                <p:cTn id="529" nodeType="clickEffect" fill="hold" presetClass="entr" presetID="1">
                                  <p:stCondLst>
                                    <p:cond delay="0"/>
                                  </p:stCondLst>
                                  <p:childTnLst>
                                    <p:set>
                                      <p:cBhvr>
                                        <p:cTn id="530" dur="1" fill="hold">
                                          <p:stCondLst>
                                            <p:cond delay="0"/>
                                          </p:stCondLst>
                                        </p:cTn>
                                        <p:tgtEl>
                                          <p:spTgt spid="224">
                                            <p:txEl>
                                              <p:pRg st="2" end="2"/>
                                            </p:txEl>
                                          </p:spTgt>
                                        </p:tgtEl>
                                        <p:attrNameLst>
                                          <p:attrName>style.visibility</p:attrName>
                                        </p:attrNameLst>
                                      </p:cBhvr>
                                      <p:to>
                                        <p:strVal val="visible"/>
                                      </p:to>
                                    </p:set>
                                  </p:childTnLst>
                                </p:cTn>
                              </p:par>
                            </p:childTnLst>
                          </p:cTn>
                        </p:par>
                      </p:childTnLst>
                    </p:cTn>
                  </p:par>
                  <p:par>
                    <p:cTn id="531" fill="hold">
                      <p:stCondLst>
                        <p:cond delay="indefinite"/>
                      </p:stCondLst>
                      <p:childTnLst>
                        <p:par>
                          <p:cTn id="532" fill="hold">
                            <p:stCondLst>
                              <p:cond delay="0"/>
                            </p:stCondLst>
                            <p:childTnLst>
                              <p:par>
                                <p:cTn id="533" nodeType="clickEffect" fill="hold" presetClass="entr" presetID="1">
                                  <p:stCondLst>
                                    <p:cond delay="0"/>
                                  </p:stCondLst>
                                  <p:childTnLst>
                                    <p:set>
                                      <p:cBhvr>
                                        <p:cTn id="534" dur="1" fill="hold">
                                          <p:stCondLst>
                                            <p:cond delay="0"/>
                                          </p:stCondLst>
                                        </p:cTn>
                                        <p:tgtEl>
                                          <p:spTgt spid="224">
                                            <p:txEl>
                                              <p:pRg st="3" end="3"/>
                                            </p:txEl>
                                          </p:spTgt>
                                        </p:tgtEl>
                                        <p:attrNameLst>
                                          <p:attrName>style.visibility</p:attrName>
                                        </p:attrNameLst>
                                      </p:cBhvr>
                                      <p:to>
                                        <p:strVal val="visible"/>
                                      </p:to>
                                    </p:set>
                                  </p:childTnLst>
                                </p:cTn>
                              </p:par>
                            </p:childTnLst>
                          </p:cTn>
                        </p:par>
                      </p:childTnLst>
                    </p:cTn>
                  </p:par>
                  <p:par>
                    <p:cTn id="535" fill="hold">
                      <p:stCondLst>
                        <p:cond delay="indefinite"/>
                      </p:stCondLst>
                      <p:childTnLst>
                        <p:par>
                          <p:cTn id="536" fill="hold">
                            <p:stCondLst>
                              <p:cond delay="0"/>
                            </p:stCondLst>
                            <p:childTnLst>
                              <p:par>
                                <p:cTn id="537" nodeType="clickEffect" fill="hold" presetClass="entr" presetID="1">
                                  <p:stCondLst>
                                    <p:cond delay="0"/>
                                  </p:stCondLst>
                                  <p:childTnLst>
                                    <p:set>
                                      <p:cBhvr>
                                        <p:cTn id="538" dur="1" fill="hold">
                                          <p:stCondLst>
                                            <p:cond delay="0"/>
                                          </p:stCondLst>
                                        </p:cTn>
                                        <p:tgtEl>
                                          <p:spTgt spid="224">
                                            <p:txEl>
                                              <p:pRg st="4" end="4"/>
                                            </p:txEl>
                                          </p:spTgt>
                                        </p:tgtEl>
                                        <p:attrNameLst>
                                          <p:attrName>style.visibility</p:attrName>
                                        </p:attrNameLst>
                                      </p:cBhvr>
                                      <p:to>
                                        <p:strVal val="visible"/>
                                      </p:to>
                                    </p:set>
                                  </p:childTnLst>
                                </p:cTn>
                              </p:par>
                            </p:childTnLst>
                          </p:cTn>
                        </p:par>
                      </p:childTnLst>
                    </p:cTn>
                  </p:par>
                  <p:par>
                    <p:cTn id="539" fill="hold">
                      <p:stCondLst>
                        <p:cond delay="indefinite"/>
                      </p:stCondLst>
                      <p:childTnLst>
                        <p:par>
                          <p:cTn id="540" fill="hold">
                            <p:stCondLst>
                              <p:cond delay="0"/>
                            </p:stCondLst>
                            <p:childTnLst>
                              <p:par>
                                <p:cTn id="541" nodeType="clickEffect" fill="hold" presetClass="entr" presetID="1">
                                  <p:stCondLst>
                                    <p:cond delay="0"/>
                                  </p:stCondLst>
                                  <p:childTnLst>
                                    <p:set>
                                      <p:cBhvr>
                                        <p:cTn id="542" dur="1" fill="hold">
                                          <p:stCondLst>
                                            <p:cond delay="0"/>
                                          </p:stCondLst>
                                        </p:cTn>
                                        <p:tgtEl>
                                          <p:spTgt spid="22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Daarmee heeft hij de afvallige massa gebracht tot een verering van de dictator van het herstelde Romeinse Rijk voor wie hij een beeld in de Derde Tempel heeft laten oprichten (</a:t>
            </a:r>
            <a:r>
              <a:rPr b="1" lang="nl-NL" sz="2800" spc="-1" strike="noStrike">
                <a:solidFill>
                  <a:srgbClr val="000000"/>
                </a:solidFill>
                <a:latin typeface="Aptos"/>
              </a:rPr>
              <a:t>Openb. 11:1-2</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antichrist is de vijand in Gods volk</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Vanaf vers 40 is er echter weer sprake van ‘de koning van het Noorden’, maar nu in de tijd van het einde</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historische Antiochus Epiphanes verdwijnt naar de achtergrond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koning van het Noorden is de vijand van buiten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Hier wordt Antiochus Epiphanes van een andere kant bezien</a:t>
            </a:r>
            <a:endParaRPr b="0" lang="nl-NL" sz="2800" spc="-1" strike="noStrike">
              <a:solidFill>
                <a:srgbClr val="000000"/>
              </a:solidFill>
              <a:latin typeface="Arial"/>
            </a:endParaRPr>
          </a:p>
        </p:txBody>
      </p:sp>
      <p:pic>
        <p:nvPicPr>
          <p:cNvPr id="227" name="Afbeelding 5"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43" dur="indefinite" restart="never" nodeType="tmRoot">
          <p:childTnLst>
            <p:seq>
              <p:cTn id="544" dur="indefinite" nodeType="mainSeq">
                <p:childTnLst>
                  <p:par>
                    <p:cTn id="545" fill="hold">
                      <p:stCondLst>
                        <p:cond delay="indefinite"/>
                      </p:stCondLst>
                      <p:childTnLst>
                        <p:par>
                          <p:cTn id="546" fill="hold">
                            <p:stCondLst>
                              <p:cond delay="0"/>
                            </p:stCondLst>
                            <p:childTnLst>
                              <p:par>
                                <p:cTn id="547" nodeType="clickEffect" fill="hold" presetClass="entr" presetID="1">
                                  <p:stCondLst>
                                    <p:cond delay="0"/>
                                  </p:stCondLst>
                                  <p:childTnLst>
                                    <p:set>
                                      <p:cBhvr>
                                        <p:cTn id="548" dur="1" fill="hold">
                                          <p:stCondLst>
                                            <p:cond delay="0"/>
                                          </p:stCondLst>
                                        </p:cTn>
                                        <p:tgtEl>
                                          <p:spTgt spid="226">
                                            <p:txEl>
                                              <p:pRg st="1" end="1"/>
                                            </p:txEl>
                                          </p:spTgt>
                                        </p:tgtEl>
                                        <p:attrNameLst>
                                          <p:attrName>style.visibility</p:attrName>
                                        </p:attrNameLst>
                                      </p:cBhvr>
                                      <p:to>
                                        <p:strVal val="visible"/>
                                      </p:to>
                                    </p:set>
                                  </p:childTnLst>
                                </p:cTn>
                              </p:par>
                            </p:childTnLst>
                          </p:cTn>
                        </p:par>
                      </p:childTnLst>
                    </p:cTn>
                  </p:par>
                  <p:par>
                    <p:cTn id="549" fill="hold">
                      <p:stCondLst>
                        <p:cond delay="indefinite"/>
                      </p:stCondLst>
                      <p:childTnLst>
                        <p:par>
                          <p:cTn id="550" fill="hold">
                            <p:stCondLst>
                              <p:cond delay="0"/>
                            </p:stCondLst>
                            <p:childTnLst>
                              <p:par>
                                <p:cTn id="551" nodeType="clickEffect" fill="hold" presetClass="entr" presetID="1">
                                  <p:stCondLst>
                                    <p:cond delay="0"/>
                                  </p:stCondLst>
                                  <p:childTnLst>
                                    <p:set>
                                      <p:cBhvr>
                                        <p:cTn id="552" dur="1" fill="hold">
                                          <p:stCondLst>
                                            <p:cond delay="0"/>
                                          </p:stCondLst>
                                        </p:cTn>
                                        <p:tgtEl>
                                          <p:spTgt spid="226">
                                            <p:txEl>
                                              <p:pRg st="2" end="2"/>
                                            </p:txEl>
                                          </p:spTgt>
                                        </p:tgtEl>
                                        <p:attrNameLst>
                                          <p:attrName>style.visibility</p:attrName>
                                        </p:attrNameLst>
                                      </p:cBhvr>
                                      <p:to>
                                        <p:strVal val="visible"/>
                                      </p:to>
                                    </p:set>
                                  </p:childTnLst>
                                </p:cTn>
                              </p:par>
                            </p:childTnLst>
                          </p:cTn>
                        </p:par>
                      </p:childTnLst>
                    </p:cTn>
                  </p:par>
                  <p:par>
                    <p:cTn id="553" fill="hold">
                      <p:stCondLst>
                        <p:cond delay="indefinite"/>
                      </p:stCondLst>
                      <p:childTnLst>
                        <p:par>
                          <p:cTn id="554" fill="hold">
                            <p:stCondLst>
                              <p:cond delay="0"/>
                            </p:stCondLst>
                            <p:childTnLst>
                              <p:par>
                                <p:cTn id="555" nodeType="clickEffect" fill="hold" presetClass="entr" presetID="1">
                                  <p:stCondLst>
                                    <p:cond delay="0"/>
                                  </p:stCondLst>
                                  <p:childTnLst>
                                    <p:set>
                                      <p:cBhvr>
                                        <p:cTn id="556" dur="1" fill="hold">
                                          <p:stCondLst>
                                            <p:cond delay="0"/>
                                          </p:stCondLst>
                                        </p:cTn>
                                        <p:tgtEl>
                                          <p:spTgt spid="226">
                                            <p:txEl>
                                              <p:pRg st="3" end="3"/>
                                            </p:txEl>
                                          </p:spTgt>
                                        </p:tgtEl>
                                        <p:attrNameLst>
                                          <p:attrName>style.visibility</p:attrName>
                                        </p:attrNameLst>
                                      </p:cBhvr>
                                      <p:to>
                                        <p:strVal val="visible"/>
                                      </p:to>
                                    </p:set>
                                  </p:childTnLst>
                                </p:cTn>
                              </p:par>
                            </p:childTnLst>
                          </p:cTn>
                        </p:par>
                      </p:childTnLst>
                    </p:cTn>
                  </p:par>
                  <p:par>
                    <p:cTn id="557" fill="hold">
                      <p:stCondLst>
                        <p:cond delay="indefinite"/>
                      </p:stCondLst>
                      <p:childTnLst>
                        <p:par>
                          <p:cTn id="558" fill="hold">
                            <p:stCondLst>
                              <p:cond delay="0"/>
                            </p:stCondLst>
                            <p:childTnLst>
                              <p:par>
                                <p:cTn id="559" nodeType="clickEffect" fill="hold" presetClass="entr" presetID="1">
                                  <p:stCondLst>
                                    <p:cond delay="0"/>
                                  </p:stCondLst>
                                  <p:childTnLst>
                                    <p:set>
                                      <p:cBhvr>
                                        <p:cTn id="560" dur="1" fill="hold">
                                          <p:stCondLst>
                                            <p:cond delay="0"/>
                                          </p:stCondLst>
                                        </p:cTn>
                                        <p:tgtEl>
                                          <p:spTgt spid="226">
                                            <p:txEl>
                                              <p:pRg st="4" end="4"/>
                                            </p:txEl>
                                          </p:spTgt>
                                        </p:tgtEl>
                                        <p:attrNameLst>
                                          <p:attrName>style.visibility</p:attrName>
                                        </p:attrNameLst>
                                      </p:cBhvr>
                                      <p:to>
                                        <p:strVal val="visible"/>
                                      </p:to>
                                    </p:set>
                                  </p:childTnLst>
                                </p:cTn>
                              </p:par>
                            </p:childTnLst>
                          </p:cTn>
                        </p:par>
                      </p:childTnLst>
                    </p:cTn>
                  </p:par>
                  <p:par>
                    <p:cTn id="561" fill="hold">
                      <p:stCondLst>
                        <p:cond delay="indefinite"/>
                      </p:stCondLst>
                      <p:childTnLst>
                        <p:par>
                          <p:cTn id="562" fill="hold">
                            <p:stCondLst>
                              <p:cond delay="0"/>
                            </p:stCondLst>
                            <p:childTnLst>
                              <p:par>
                                <p:cTn id="563" nodeType="clickEffect" fill="hold" presetClass="entr" presetID="1">
                                  <p:stCondLst>
                                    <p:cond delay="0"/>
                                  </p:stCondLst>
                                  <p:childTnLst>
                                    <p:set>
                                      <p:cBhvr>
                                        <p:cTn id="564" dur="1" fill="hold">
                                          <p:stCondLst>
                                            <p:cond delay="0"/>
                                          </p:stCondLst>
                                        </p:cTn>
                                        <p:tgtEl>
                                          <p:spTgt spid="226">
                                            <p:txEl>
                                              <p:pRg st="5" end="5"/>
                                            </p:txEl>
                                          </p:spTgt>
                                        </p:tgtEl>
                                        <p:attrNameLst>
                                          <p:attrName>style.visibility</p:attrName>
                                        </p:attrNameLst>
                                      </p:cBhvr>
                                      <p:to>
                                        <p:strVal val="visible"/>
                                      </p:to>
                                    </p:set>
                                  </p:childTnLst>
                                </p:cTn>
                              </p:par>
                            </p:childTnLst>
                          </p:cTn>
                        </p:par>
                      </p:childTnLst>
                    </p:cTn>
                  </p:par>
                  <p:par>
                    <p:cTn id="565" fill="hold">
                      <p:stCondLst>
                        <p:cond delay="indefinite"/>
                      </p:stCondLst>
                      <p:childTnLst>
                        <p:par>
                          <p:cTn id="566" fill="hold">
                            <p:stCondLst>
                              <p:cond delay="0"/>
                            </p:stCondLst>
                            <p:childTnLst>
                              <p:par>
                                <p:cTn id="567" nodeType="clickEffect" fill="hold" presetClass="entr" presetID="1">
                                  <p:stCondLst>
                                    <p:cond delay="0"/>
                                  </p:stCondLst>
                                  <p:childTnLst>
                                    <p:set>
                                      <p:cBhvr>
                                        <p:cTn id="568" dur="1" fill="hold">
                                          <p:stCondLst>
                                            <p:cond delay="0"/>
                                          </p:stCondLst>
                                        </p:cTn>
                                        <p:tgtEl>
                                          <p:spTgt spid="22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is niet alleen de religieuze vijand van de Joden, maar hij is ook hun politieke vijand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Als de koning van het Noorden is hij erop uit Israël van de aardbodem weg te vagen (</a:t>
            </a:r>
            <a:r>
              <a:rPr b="1" lang="nl-NL" sz="2800" spc="-1" strike="noStrike">
                <a:solidFill>
                  <a:srgbClr val="000000"/>
                </a:solidFill>
                <a:latin typeface="Aptos"/>
              </a:rPr>
              <a:t>Ps. 83</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de verzen 40-45 zien we niet meer de historische Antiochus Epiphanes, maar de toekomstige koning van het Noorden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koning treedt wel in de geest van Antiochus Epiphanes op</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aanleiding voor de openbaring van zijn vijandschap tegen het Joodse volk is een aanval van de koning van het Zuiden op ‘hem’, de koning van het Noorden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kan ook zijn dat met ‘hem’ de antichrist wordt bedoeld</a:t>
            </a:r>
            <a:endParaRPr b="0" lang="nl-NL" sz="2800" spc="-1" strike="noStrike">
              <a:solidFill>
                <a:srgbClr val="000000"/>
              </a:solidFill>
              <a:latin typeface="Arial"/>
            </a:endParaRPr>
          </a:p>
        </p:txBody>
      </p:sp>
      <p:pic>
        <p:nvPicPr>
          <p:cNvPr id="229"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69" dur="indefinite" restart="never" nodeType="tmRoot">
          <p:childTnLst>
            <p:seq>
              <p:cTn id="570" dur="indefinite" nodeType="mainSeq">
                <p:childTnLst>
                  <p:par>
                    <p:cTn id="571" fill="hold">
                      <p:stCondLst>
                        <p:cond delay="indefinite"/>
                      </p:stCondLst>
                      <p:childTnLst>
                        <p:par>
                          <p:cTn id="572" fill="hold">
                            <p:stCondLst>
                              <p:cond delay="0"/>
                            </p:stCondLst>
                            <p:childTnLst>
                              <p:par>
                                <p:cTn id="573" nodeType="clickEffect" fill="hold" presetClass="entr" presetID="1">
                                  <p:stCondLst>
                                    <p:cond delay="0"/>
                                  </p:stCondLst>
                                  <p:childTnLst>
                                    <p:set>
                                      <p:cBhvr>
                                        <p:cTn id="574"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575" fill="hold">
                      <p:stCondLst>
                        <p:cond delay="indefinite"/>
                      </p:stCondLst>
                      <p:childTnLst>
                        <p:par>
                          <p:cTn id="576" fill="hold">
                            <p:stCondLst>
                              <p:cond delay="0"/>
                            </p:stCondLst>
                            <p:childTnLst>
                              <p:par>
                                <p:cTn id="577" nodeType="clickEffect" fill="hold" presetClass="entr" presetID="1">
                                  <p:stCondLst>
                                    <p:cond delay="0"/>
                                  </p:stCondLst>
                                  <p:childTnLst>
                                    <p:set>
                                      <p:cBhvr>
                                        <p:cTn id="578"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579" fill="hold">
                      <p:stCondLst>
                        <p:cond delay="indefinite"/>
                      </p:stCondLst>
                      <p:childTnLst>
                        <p:par>
                          <p:cTn id="580" fill="hold">
                            <p:stCondLst>
                              <p:cond delay="0"/>
                            </p:stCondLst>
                            <p:childTnLst>
                              <p:par>
                                <p:cTn id="581" nodeType="clickEffect" fill="hold" presetClass="entr" presetID="1">
                                  <p:stCondLst>
                                    <p:cond delay="0"/>
                                  </p:stCondLst>
                                  <p:childTnLst>
                                    <p:set>
                                      <p:cBhvr>
                                        <p:cTn id="582"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nodeType="clickEffect" fill="hold" presetClass="entr" presetID="1">
                                  <p:stCondLst>
                                    <p:cond delay="0"/>
                                  </p:stCondLst>
                                  <p:childTnLst>
                                    <p:set>
                                      <p:cBhvr>
                                        <p:cTn id="586" dur="1" fill="hold">
                                          <p:stCondLst>
                                            <p:cond delay="0"/>
                                          </p:stCondLst>
                                        </p:cTn>
                                        <p:tgtEl>
                                          <p:spTgt spid="228">
                                            <p:txEl>
                                              <p:pRg st="4" end="4"/>
                                            </p:txEl>
                                          </p:spTgt>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nodeType="clickEffect" fill="hold" presetClass="entr" presetID="1">
                                  <p:stCondLst>
                                    <p:cond delay="0"/>
                                  </p:stCondLst>
                                  <p:childTnLst>
                                    <p:set>
                                      <p:cBhvr>
                                        <p:cTn id="590" dur="1" fill="hold">
                                          <p:stCondLst>
                                            <p:cond delay="0"/>
                                          </p:stCondLst>
                                        </p:cTn>
                                        <p:tgtEl>
                                          <p:spTgt spid="228">
                                            <p:txEl>
                                              <p:pRg st="5" end="5"/>
                                            </p:txEl>
                                          </p:spTgt>
                                        </p:tgtEl>
                                        <p:attrNameLst>
                                          <p:attrName>style.visibility</p:attrName>
                                        </p:attrNameLst>
                                      </p:cBhvr>
                                      <p:to>
                                        <p:strVal val="visible"/>
                                      </p:to>
                                    </p:set>
                                  </p:childTnLst>
                                </p:cTn>
                              </p:par>
                            </p:childTnLst>
                          </p:cTn>
                        </p:par>
                      </p:childTnLst>
                    </p:cTn>
                  </p:par>
                  <p:par>
                    <p:cTn id="591" fill="hold">
                      <p:stCondLst>
                        <p:cond delay="indefinite"/>
                      </p:stCondLst>
                      <p:childTnLst>
                        <p:par>
                          <p:cTn id="592" fill="hold">
                            <p:stCondLst>
                              <p:cond delay="0"/>
                            </p:stCondLst>
                            <p:childTnLst>
                              <p:par>
                                <p:cTn id="593" nodeType="clickEffect" fill="hold" presetClass="entr" presetID="1">
                                  <p:stCondLst>
                                    <p:cond delay="0"/>
                                  </p:stCondLst>
                                  <p:childTnLst>
                                    <p:set>
                                      <p:cBhvr>
                                        <p:cTn id="594" dur="1" fill="hold">
                                          <p:stCondLst>
                                            <p:cond delay="0"/>
                                          </p:stCondLst>
                                        </p:cTn>
                                        <p:tgtEl>
                                          <p:spTgt spid="22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Elke beweging van de koning van het Zuiden in de richting van de koning van het Noorden zal door de koning van het Noorden als een oorlogsverklaring worden opgevat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koning van het Noorden zal zijn legers mobiliseren en ook zijn vloot inzetten en met groot vertoon van macht op Egypte aanstormen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Daarbij zal hij ook andere landen ‘overspoelen’ als een overweldigende watervloed (</a:t>
            </a:r>
            <a:r>
              <a:rPr b="1" lang="nl-NL" sz="2800" spc="-1" strike="noStrike">
                <a:solidFill>
                  <a:srgbClr val="000000"/>
                </a:solidFill>
                <a:latin typeface="Aptos"/>
              </a:rPr>
              <a:t>Jes. 8:7-9</a:t>
            </a:r>
            <a:r>
              <a:rPr b="0" lang="nl-NL" sz="2800" spc="-1" strike="noStrike">
                <a:solidFill>
                  <a:srgbClr val="000000"/>
                </a:solidFill>
                <a:latin typeface="Aptos"/>
              </a:rPr>
              <a:t>; </a:t>
            </a:r>
            <a:r>
              <a:rPr b="1" lang="nl-NL" sz="2800" spc="-1" strike="noStrike">
                <a:solidFill>
                  <a:srgbClr val="000000"/>
                </a:solidFill>
                <a:latin typeface="Aptos"/>
              </a:rPr>
              <a:t>28:14-19</a:t>
            </a:r>
            <a:r>
              <a:rPr b="0" lang="nl-NL" sz="2800" spc="-1" strike="noStrike">
                <a:solidFill>
                  <a:srgbClr val="000000"/>
                </a:solidFill>
                <a:latin typeface="Aptos"/>
              </a:rPr>
              <a:t>; </a:t>
            </a:r>
            <a:r>
              <a:rPr b="1" lang="nl-NL" sz="2800" spc="-1" strike="noStrike">
                <a:solidFill>
                  <a:srgbClr val="000000"/>
                </a:solidFill>
                <a:latin typeface="Aptos"/>
              </a:rPr>
              <a:t>Dan. 9:27</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Syrië zal niet alleen Egypte, maar ook het land Israël binnentrekken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Alleen Edom, Moab en de voornaamsten zonen van Ammon zullen aan de koning van het Noorden ontkomen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landen liggen in het huidige Jordanië</a:t>
            </a:r>
            <a:endParaRPr b="0" lang="nl-NL" sz="2800" spc="-1" strike="noStrike">
              <a:solidFill>
                <a:srgbClr val="000000"/>
              </a:solidFill>
              <a:latin typeface="Arial"/>
            </a:endParaRPr>
          </a:p>
        </p:txBody>
      </p:sp>
      <p:pic>
        <p:nvPicPr>
          <p:cNvPr id="231"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95" dur="indefinite" restart="never" nodeType="tmRoot">
          <p:childTnLst>
            <p:seq>
              <p:cTn id="596" dur="indefinite" nodeType="mainSeq">
                <p:childTnLst>
                  <p:par>
                    <p:cTn id="597" fill="hold">
                      <p:stCondLst>
                        <p:cond delay="indefinite"/>
                      </p:stCondLst>
                      <p:childTnLst>
                        <p:par>
                          <p:cTn id="598" fill="hold">
                            <p:stCondLst>
                              <p:cond delay="0"/>
                            </p:stCondLst>
                            <p:childTnLst>
                              <p:par>
                                <p:cTn id="599" nodeType="clickEffect" fill="hold" presetClass="entr" presetID="1">
                                  <p:stCondLst>
                                    <p:cond delay="0"/>
                                  </p:stCondLst>
                                  <p:childTnLst>
                                    <p:set>
                                      <p:cBhvr>
                                        <p:cTn id="600" dur="1" fill="hold">
                                          <p:stCondLst>
                                            <p:cond delay="0"/>
                                          </p:stCondLst>
                                        </p:cTn>
                                        <p:tgtEl>
                                          <p:spTgt spid="230">
                                            <p:txEl>
                                              <p:pRg st="1" end="1"/>
                                            </p:txEl>
                                          </p:spTgt>
                                        </p:tgtEl>
                                        <p:attrNameLst>
                                          <p:attrName>style.visibility</p:attrName>
                                        </p:attrNameLst>
                                      </p:cBhvr>
                                      <p:to>
                                        <p:strVal val="visible"/>
                                      </p:to>
                                    </p:set>
                                  </p:childTnLst>
                                </p:cTn>
                              </p:par>
                            </p:childTnLst>
                          </p:cTn>
                        </p:par>
                      </p:childTnLst>
                    </p:cTn>
                  </p:par>
                  <p:par>
                    <p:cTn id="601" fill="hold">
                      <p:stCondLst>
                        <p:cond delay="indefinite"/>
                      </p:stCondLst>
                      <p:childTnLst>
                        <p:par>
                          <p:cTn id="602" fill="hold">
                            <p:stCondLst>
                              <p:cond delay="0"/>
                            </p:stCondLst>
                            <p:childTnLst>
                              <p:par>
                                <p:cTn id="603" nodeType="clickEffect" fill="hold" presetClass="entr" presetID="1">
                                  <p:stCondLst>
                                    <p:cond delay="0"/>
                                  </p:stCondLst>
                                  <p:childTnLst>
                                    <p:set>
                                      <p:cBhvr>
                                        <p:cTn id="604" dur="1" fill="hold">
                                          <p:stCondLst>
                                            <p:cond delay="0"/>
                                          </p:stCondLst>
                                        </p:cTn>
                                        <p:tgtEl>
                                          <p:spTgt spid="230">
                                            <p:txEl>
                                              <p:pRg st="2" end="2"/>
                                            </p:txEl>
                                          </p:spTgt>
                                        </p:tgtEl>
                                        <p:attrNameLst>
                                          <p:attrName>style.visibility</p:attrName>
                                        </p:attrNameLst>
                                      </p:cBhvr>
                                      <p:to>
                                        <p:strVal val="visible"/>
                                      </p:to>
                                    </p:set>
                                  </p:childTnLst>
                                </p:cTn>
                              </p:par>
                            </p:childTnLst>
                          </p:cTn>
                        </p:par>
                      </p:childTnLst>
                    </p:cTn>
                  </p:par>
                  <p:par>
                    <p:cTn id="605" fill="hold">
                      <p:stCondLst>
                        <p:cond delay="indefinite"/>
                      </p:stCondLst>
                      <p:childTnLst>
                        <p:par>
                          <p:cTn id="606" fill="hold">
                            <p:stCondLst>
                              <p:cond delay="0"/>
                            </p:stCondLst>
                            <p:childTnLst>
                              <p:par>
                                <p:cTn id="607" nodeType="clickEffect" fill="hold" presetClass="entr" presetID="1">
                                  <p:stCondLst>
                                    <p:cond delay="0"/>
                                  </p:stCondLst>
                                  <p:childTnLst>
                                    <p:set>
                                      <p:cBhvr>
                                        <p:cTn id="608" dur="1" fill="hold">
                                          <p:stCondLst>
                                            <p:cond delay="0"/>
                                          </p:stCondLst>
                                        </p:cTn>
                                        <p:tgtEl>
                                          <p:spTgt spid="230">
                                            <p:txEl>
                                              <p:pRg st="3" end="3"/>
                                            </p:txEl>
                                          </p:spTgt>
                                        </p:tgtEl>
                                        <p:attrNameLst>
                                          <p:attrName>style.visibility</p:attrName>
                                        </p:attrNameLst>
                                      </p:cBhvr>
                                      <p:to>
                                        <p:strVal val="visible"/>
                                      </p:to>
                                    </p:set>
                                  </p:childTnLst>
                                </p:cTn>
                              </p:par>
                            </p:childTnLst>
                          </p:cTn>
                        </p:par>
                      </p:childTnLst>
                    </p:cTn>
                  </p:par>
                  <p:par>
                    <p:cTn id="609" fill="hold">
                      <p:stCondLst>
                        <p:cond delay="indefinite"/>
                      </p:stCondLst>
                      <p:childTnLst>
                        <p:par>
                          <p:cTn id="610" fill="hold">
                            <p:stCondLst>
                              <p:cond delay="0"/>
                            </p:stCondLst>
                            <p:childTnLst>
                              <p:par>
                                <p:cTn id="611" nodeType="clickEffect" fill="hold" presetClass="entr" presetID="1">
                                  <p:stCondLst>
                                    <p:cond delay="0"/>
                                  </p:stCondLst>
                                  <p:childTnLst>
                                    <p:set>
                                      <p:cBhvr>
                                        <p:cTn id="612" dur="1" fill="hold">
                                          <p:stCondLst>
                                            <p:cond delay="0"/>
                                          </p:stCondLst>
                                        </p:cTn>
                                        <p:tgtEl>
                                          <p:spTgt spid="230">
                                            <p:txEl>
                                              <p:pRg st="4" end="4"/>
                                            </p:txEl>
                                          </p:spTgt>
                                        </p:tgtEl>
                                        <p:attrNameLst>
                                          <p:attrName>style.visibility</p:attrName>
                                        </p:attrNameLst>
                                      </p:cBhvr>
                                      <p:to>
                                        <p:strVal val="visible"/>
                                      </p:to>
                                    </p:set>
                                  </p:childTnLst>
                                </p:cTn>
                              </p:par>
                            </p:childTnLst>
                          </p:cTn>
                        </p:par>
                      </p:childTnLst>
                    </p:cTn>
                  </p:par>
                  <p:par>
                    <p:cTn id="613" fill="hold">
                      <p:stCondLst>
                        <p:cond delay="indefinite"/>
                      </p:stCondLst>
                      <p:childTnLst>
                        <p:par>
                          <p:cTn id="614" fill="hold">
                            <p:stCondLst>
                              <p:cond delay="0"/>
                            </p:stCondLst>
                            <p:childTnLst>
                              <p:par>
                                <p:cTn id="615" nodeType="clickEffect" fill="hold" presetClass="entr" presetID="1">
                                  <p:stCondLst>
                                    <p:cond delay="0"/>
                                  </p:stCondLst>
                                  <p:childTnLst>
                                    <p:set>
                                      <p:cBhvr>
                                        <p:cTn id="616" dur="1" fill="hold">
                                          <p:stCondLst>
                                            <p:cond delay="0"/>
                                          </p:stCondLst>
                                        </p:cTn>
                                        <p:tgtEl>
                                          <p:spTgt spid="230">
                                            <p:txEl>
                                              <p:pRg st="5" end="5"/>
                                            </p:txEl>
                                          </p:spTgt>
                                        </p:tgtEl>
                                        <p:attrNameLst>
                                          <p:attrName>style.visibility</p:attrName>
                                        </p:attrNameLst>
                                      </p:cBhvr>
                                      <p:to>
                                        <p:strVal val="visible"/>
                                      </p:to>
                                    </p:set>
                                  </p:childTnLst>
                                </p:cTn>
                              </p:par>
                            </p:childTnLst>
                          </p:cTn>
                        </p:par>
                      </p:childTnLst>
                    </p:cTn>
                  </p:par>
                  <p:par>
                    <p:cTn id="617" fill="hold">
                      <p:stCondLst>
                        <p:cond delay="indefinite"/>
                      </p:stCondLst>
                      <p:childTnLst>
                        <p:par>
                          <p:cTn id="618" fill="hold">
                            <p:stCondLst>
                              <p:cond delay="0"/>
                            </p:stCondLst>
                            <p:childTnLst>
                              <p:par>
                                <p:cTn id="619" nodeType="clickEffect" fill="hold" presetClass="entr" presetID="1">
                                  <p:stCondLst>
                                    <p:cond delay="0"/>
                                  </p:stCondLst>
                                  <p:childTnLst>
                                    <p:set>
                                      <p:cBhvr>
                                        <p:cTn id="620" dur="1" fill="hold">
                                          <p:stCondLst>
                                            <p:cond delay="0"/>
                                          </p:stCondLst>
                                        </p:cTn>
                                        <p:tgtEl>
                                          <p:spTgt spid="23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kunnen ook demonische machten zijn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Deze machten komen uit het oosten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Mijns inziens kunnen we bij deze legers denken aan de grote invloed van de islam</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Hun demonische invloed wordt wereldwijd steeds groter</a:t>
            </a:r>
            <a:endParaRPr b="0" lang="nl-NL" sz="2800" spc="-1" strike="noStrike">
              <a:solidFill>
                <a:srgbClr val="000000"/>
              </a:solidFill>
              <a:latin typeface="Arial"/>
            </a:endParaRPr>
          </a:p>
        </p:txBody>
      </p:sp>
      <p:pic>
        <p:nvPicPr>
          <p:cNvPr id="124"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childTnLst>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12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2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12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Een reden dat deze landen niet in de macht van de koning van het Noorden komen, kan zijn dat God deze oude vijanden Zelf zal oordelen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zal dat doen door de gelovigen in het land (</a:t>
            </a:r>
            <a:r>
              <a:rPr b="1" lang="nl-NL" sz="2800" spc="-1" strike="noStrike">
                <a:solidFill>
                  <a:srgbClr val="000000"/>
                </a:solidFill>
                <a:latin typeface="Aptos"/>
              </a:rPr>
              <a:t>Jes. 11:13-14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ontvangen hun rechtvaardige vergelding uit de handen van hun vijanden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koning van het Noorden trekt dan verder naar het Zuiden om Egypte aan te vallen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Libië en Cusj (Ethiopië), de zuidelijke bondgenoten van Egypte, zullen aan zijn macht worden onderworpen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Terwijl de koning van het Noorden oorlog voert, hoort hij berichten uit het Oosten (</a:t>
            </a:r>
            <a:r>
              <a:rPr b="1" lang="nl-NL" sz="2800" spc="-1" strike="noStrike">
                <a:solidFill>
                  <a:srgbClr val="000000"/>
                </a:solidFill>
                <a:latin typeface="Aptos"/>
              </a:rPr>
              <a:t>Openb. 16:12</a:t>
            </a:r>
            <a:r>
              <a:rPr b="0" lang="nl-NL" sz="2800" spc="-1" strike="noStrike">
                <a:solidFill>
                  <a:srgbClr val="000000"/>
                </a:solidFill>
                <a:latin typeface="Aptos"/>
              </a:rPr>
              <a:t>?) en uit het Noorden (Europa?)</a:t>
            </a:r>
            <a:endParaRPr b="0" lang="nl-NL" sz="2800" spc="-1" strike="noStrike">
              <a:solidFill>
                <a:srgbClr val="000000"/>
              </a:solidFill>
              <a:latin typeface="Arial"/>
            </a:endParaRPr>
          </a:p>
        </p:txBody>
      </p:sp>
      <p:pic>
        <p:nvPicPr>
          <p:cNvPr id="233"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621" dur="indefinite" restart="never" nodeType="tmRoot">
          <p:childTnLst>
            <p:seq>
              <p:cTn id="622" dur="indefinite" nodeType="mainSeq">
                <p:childTnLst>
                  <p:par>
                    <p:cTn id="623" fill="hold">
                      <p:stCondLst>
                        <p:cond delay="indefinite"/>
                      </p:stCondLst>
                      <p:childTnLst>
                        <p:par>
                          <p:cTn id="624" fill="hold">
                            <p:stCondLst>
                              <p:cond delay="0"/>
                            </p:stCondLst>
                            <p:childTnLst>
                              <p:par>
                                <p:cTn id="625" nodeType="clickEffect" fill="hold" presetClass="entr" presetID="1">
                                  <p:stCondLst>
                                    <p:cond delay="0"/>
                                  </p:stCondLst>
                                  <p:childTnLst>
                                    <p:set>
                                      <p:cBhvr>
                                        <p:cTn id="626" dur="1" fill="hold">
                                          <p:stCondLst>
                                            <p:cond delay="0"/>
                                          </p:stCondLst>
                                        </p:cTn>
                                        <p:tgtEl>
                                          <p:spTgt spid="232">
                                            <p:txEl>
                                              <p:pRg st="1" end="1"/>
                                            </p:txEl>
                                          </p:spTgt>
                                        </p:tgtEl>
                                        <p:attrNameLst>
                                          <p:attrName>style.visibility</p:attrName>
                                        </p:attrNameLst>
                                      </p:cBhvr>
                                      <p:to>
                                        <p:strVal val="visible"/>
                                      </p:to>
                                    </p:set>
                                  </p:childTnLst>
                                </p:cTn>
                              </p:par>
                            </p:childTnLst>
                          </p:cTn>
                        </p:par>
                      </p:childTnLst>
                    </p:cTn>
                  </p:par>
                  <p:par>
                    <p:cTn id="627" fill="hold">
                      <p:stCondLst>
                        <p:cond delay="indefinite"/>
                      </p:stCondLst>
                      <p:childTnLst>
                        <p:par>
                          <p:cTn id="628" fill="hold">
                            <p:stCondLst>
                              <p:cond delay="0"/>
                            </p:stCondLst>
                            <p:childTnLst>
                              <p:par>
                                <p:cTn id="629" nodeType="clickEffect" fill="hold" presetClass="entr" presetID="1">
                                  <p:stCondLst>
                                    <p:cond delay="0"/>
                                  </p:stCondLst>
                                  <p:childTnLst>
                                    <p:set>
                                      <p:cBhvr>
                                        <p:cTn id="630" dur="1" fill="hold">
                                          <p:stCondLst>
                                            <p:cond delay="0"/>
                                          </p:stCondLst>
                                        </p:cTn>
                                        <p:tgtEl>
                                          <p:spTgt spid="232">
                                            <p:txEl>
                                              <p:pRg st="2" end="2"/>
                                            </p:txEl>
                                          </p:spTgt>
                                        </p:tgtEl>
                                        <p:attrNameLst>
                                          <p:attrName>style.visibility</p:attrName>
                                        </p:attrNameLst>
                                      </p:cBhvr>
                                      <p:to>
                                        <p:strVal val="visible"/>
                                      </p:to>
                                    </p:set>
                                  </p:childTnLst>
                                </p:cTn>
                              </p:par>
                            </p:childTnLst>
                          </p:cTn>
                        </p:par>
                      </p:childTnLst>
                    </p:cTn>
                  </p:par>
                  <p:par>
                    <p:cTn id="631" fill="hold">
                      <p:stCondLst>
                        <p:cond delay="indefinite"/>
                      </p:stCondLst>
                      <p:childTnLst>
                        <p:par>
                          <p:cTn id="632" fill="hold">
                            <p:stCondLst>
                              <p:cond delay="0"/>
                            </p:stCondLst>
                            <p:childTnLst>
                              <p:par>
                                <p:cTn id="633" nodeType="clickEffect" fill="hold" presetClass="entr" presetID="1">
                                  <p:stCondLst>
                                    <p:cond delay="0"/>
                                  </p:stCondLst>
                                  <p:childTnLst>
                                    <p:set>
                                      <p:cBhvr>
                                        <p:cTn id="634" dur="1" fill="hold">
                                          <p:stCondLst>
                                            <p:cond delay="0"/>
                                          </p:stCondLst>
                                        </p:cTn>
                                        <p:tgtEl>
                                          <p:spTgt spid="232">
                                            <p:txEl>
                                              <p:pRg st="3" end="3"/>
                                            </p:txEl>
                                          </p:spTgt>
                                        </p:tgtEl>
                                        <p:attrNameLst>
                                          <p:attrName>style.visibility</p:attrName>
                                        </p:attrNameLst>
                                      </p:cBhvr>
                                      <p:to>
                                        <p:strVal val="visible"/>
                                      </p:to>
                                    </p:set>
                                  </p:childTnLst>
                                </p:cTn>
                              </p:par>
                            </p:childTnLst>
                          </p:cTn>
                        </p:par>
                      </p:childTnLst>
                    </p:cTn>
                  </p:par>
                  <p:par>
                    <p:cTn id="635" fill="hold">
                      <p:stCondLst>
                        <p:cond delay="indefinite"/>
                      </p:stCondLst>
                      <p:childTnLst>
                        <p:par>
                          <p:cTn id="636" fill="hold">
                            <p:stCondLst>
                              <p:cond delay="0"/>
                            </p:stCondLst>
                            <p:childTnLst>
                              <p:par>
                                <p:cTn id="637" nodeType="clickEffect" fill="hold" presetClass="entr" presetID="1">
                                  <p:stCondLst>
                                    <p:cond delay="0"/>
                                  </p:stCondLst>
                                  <p:childTnLst>
                                    <p:set>
                                      <p:cBhvr>
                                        <p:cTn id="638" dur="1" fill="hold">
                                          <p:stCondLst>
                                            <p:cond delay="0"/>
                                          </p:stCondLst>
                                        </p:cTn>
                                        <p:tgtEl>
                                          <p:spTgt spid="232">
                                            <p:txEl>
                                              <p:pRg st="4" end="4"/>
                                            </p:txEl>
                                          </p:spTgt>
                                        </p:tgtEl>
                                        <p:attrNameLst>
                                          <p:attrName>style.visibility</p:attrName>
                                        </p:attrNameLst>
                                      </p:cBhvr>
                                      <p:to>
                                        <p:strVal val="visible"/>
                                      </p:to>
                                    </p:set>
                                  </p:childTnLst>
                                </p:cTn>
                              </p:par>
                            </p:childTnLst>
                          </p:cTn>
                        </p:par>
                      </p:childTnLst>
                    </p:cTn>
                  </p:par>
                  <p:par>
                    <p:cTn id="639" fill="hold">
                      <p:stCondLst>
                        <p:cond delay="indefinite"/>
                      </p:stCondLst>
                      <p:childTnLst>
                        <p:par>
                          <p:cTn id="640" fill="hold">
                            <p:stCondLst>
                              <p:cond delay="0"/>
                            </p:stCondLst>
                            <p:childTnLst>
                              <p:par>
                                <p:cTn id="641" nodeType="clickEffect" fill="hold" presetClass="entr" presetID="1">
                                  <p:stCondLst>
                                    <p:cond delay="0"/>
                                  </p:stCondLst>
                                  <p:childTnLst>
                                    <p:set>
                                      <p:cBhvr>
                                        <p:cTn id="642" dur="1" fill="hold">
                                          <p:stCondLst>
                                            <p:cond delay="0"/>
                                          </p:stCondLst>
                                        </p:cTn>
                                        <p:tgtEl>
                                          <p:spTgt spid="232">
                                            <p:txEl>
                                              <p:pRg st="5" end="5"/>
                                            </p:txEl>
                                          </p:spTgt>
                                        </p:tgtEl>
                                        <p:attrNameLst>
                                          <p:attrName>style.visibility</p:attrName>
                                        </p:attrNameLst>
                                      </p:cBhvr>
                                      <p:to>
                                        <p:strVal val="visible"/>
                                      </p:to>
                                    </p:set>
                                  </p:childTnLst>
                                </p:cTn>
                              </p:par>
                            </p:childTnLst>
                          </p:cTn>
                        </p:par>
                      </p:childTnLst>
                    </p:cTn>
                  </p:par>
                  <p:par>
                    <p:cTn id="643" fill="hold">
                      <p:stCondLst>
                        <p:cond delay="indefinite"/>
                      </p:stCondLst>
                      <p:childTnLst>
                        <p:par>
                          <p:cTn id="644" fill="hold">
                            <p:stCondLst>
                              <p:cond delay="0"/>
                            </p:stCondLst>
                            <p:childTnLst>
                              <p:par>
                                <p:cTn id="645" nodeType="clickEffect" fill="hold" presetClass="entr" presetID="1">
                                  <p:stCondLst>
                                    <p:cond delay="0"/>
                                  </p:stCondLst>
                                  <p:childTnLst>
                                    <p:set>
                                      <p:cBhvr>
                                        <p:cTn id="646" dur="1" fill="hold">
                                          <p:stCondLst>
                                            <p:cond delay="0"/>
                                          </p:stCondLst>
                                        </p:cTn>
                                        <p:tgtEl>
                                          <p:spTgt spid="23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234" name="Rectangle 1030"/>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35" name="Rectangle 1032"/>
          <p:cNvSpPr/>
          <p:nvPr/>
        </p:nvSpPr>
        <p:spPr>
          <a:xfrm>
            <a:off x="0" y="0"/>
            <a:ext cx="6095160" cy="68648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36" name="PlaceHolder 1"/>
          <p:cNvSpPr>
            <a:spLocks noGrp="1"/>
          </p:cNvSpPr>
          <p:nvPr>
            <p:ph/>
          </p:nvPr>
        </p:nvSpPr>
        <p:spPr>
          <a:xfrm>
            <a:off x="0" y="0"/>
            <a:ext cx="6095160" cy="6857280"/>
          </a:xfrm>
          <a:prstGeom prst="rect">
            <a:avLst/>
          </a:prstGeom>
          <a:noFill/>
          <a:ln w="0">
            <a:noFill/>
          </a:ln>
        </p:spPr>
        <p:txBody>
          <a:bodyPr lIns="90000" rIns="90000" tIns="45000" bIns="45000" anchor="t">
            <a:normAutofit fontScale="94000"/>
          </a:bodyPr>
          <a:p>
            <a:pPr indent="0">
              <a:lnSpc>
                <a:spcPct val="90000"/>
              </a:lnSpc>
              <a:spcBef>
                <a:spcPts val="1001"/>
              </a:spcBef>
              <a:buNone/>
              <a:tabLst>
                <a:tab algn="l" pos="0"/>
              </a:tabLst>
            </a:pP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Misschien worden de geruchten uit het Oosten veroorzaakt door de terugkeer van het gevluchte overblijfsel (</a:t>
            </a:r>
            <a:r>
              <a:rPr b="1" lang="nl-NL" sz="2400" spc="-1" strike="noStrike">
                <a:solidFill>
                  <a:srgbClr val="595959"/>
                </a:solidFill>
                <a:latin typeface="Aptos"/>
              </a:rPr>
              <a:t>Zach. 10:3</a:t>
            </a:r>
            <a:r>
              <a:rPr b="0" lang="nl-NL" sz="2400" spc="-1" strike="noStrike">
                <a:solidFill>
                  <a:srgbClr val="595959"/>
                </a:solidFill>
                <a:latin typeface="Aptos"/>
              </a:rPr>
              <a:t>,</a:t>
            </a:r>
            <a:r>
              <a:rPr b="1" lang="nl-NL" sz="2400" spc="-1" strike="noStrike">
                <a:solidFill>
                  <a:srgbClr val="595959"/>
                </a:solidFill>
                <a:latin typeface="Aptos"/>
              </a:rPr>
              <a:t>5-6</a:t>
            </a:r>
            <a:r>
              <a:rPr b="0" lang="nl-NL" sz="2400" spc="-1" strike="noStrike">
                <a:solidFill>
                  <a:srgbClr val="595959"/>
                </a:solidFill>
                <a:latin typeface="Aptos"/>
              </a:rPr>
              <a:t>; </a:t>
            </a:r>
            <a:r>
              <a:rPr b="1" lang="nl-NL" sz="2400" spc="-1" strike="noStrike">
                <a:solidFill>
                  <a:srgbClr val="595959"/>
                </a:solidFill>
                <a:latin typeface="Aptos"/>
              </a:rPr>
              <a:t>12:4-6</a:t>
            </a:r>
            <a:r>
              <a:rPr b="0" lang="nl-NL" sz="2400" spc="-1" strike="noStrike">
                <a:solidFill>
                  <a:srgbClr val="595959"/>
                </a:solidFill>
                <a:latin typeface="Aptos"/>
              </a:rPr>
              <a:t>; </a:t>
            </a:r>
            <a:r>
              <a:rPr b="1" lang="nl-NL" sz="2400" spc="-1" strike="noStrike">
                <a:solidFill>
                  <a:srgbClr val="595959"/>
                </a:solidFill>
                <a:latin typeface="Aptos"/>
              </a:rPr>
              <a:t>Joël 3:11</a:t>
            </a:r>
            <a:r>
              <a:rPr b="0" lang="nl-NL" sz="2400" spc="-1" strike="noStrike">
                <a:solidFill>
                  <a:srgbClr val="595959"/>
                </a:solidFill>
                <a:latin typeface="Aptos"/>
              </a:rPr>
              <a:t>; </a:t>
            </a:r>
            <a:r>
              <a:rPr b="1" lang="nl-NL" sz="2400" spc="-1" strike="noStrike">
                <a:solidFill>
                  <a:srgbClr val="595959"/>
                </a:solidFill>
                <a:latin typeface="Aptos"/>
              </a:rPr>
              <a:t>Micha 5:4-8</a:t>
            </a:r>
            <a:r>
              <a:rPr b="0" lang="nl-NL" sz="2400" spc="-1" strike="noStrike">
                <a:solidFill>
                  <a:srgbClr val="595959"/>
                </a:solidFill>
                <a:latin typeface="Aptos"/>
              </a:rPr>
              <a:t>)</a:t>
            </a: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De geruchten uit het Noorden kunnen worden toegeschreven aan de komst van bondgenoten van de antichrist</a:t>
            </a: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De legers van Europa zullen naar Armageddon optrekken (</a:t>
            </a:r>
            <a:r>
              <a:rPr b="1" lang="nl-NL" sz="2400" spc="-1" strike="noStrike">
                <a:solidFill>
                  <a:srgbClr val="595959"/>
                </a:solidFill>
                <a:latin typeface="Aptos"/>
              </a:rPr>
              <a:t>Openb. 16:16</a:t>
            </a:r>
            <a:r>
              <a:rPr b="0" lang="nl-NL" sz="2400" spc="-1" strike="noStrike">
                <a:solidFill>
                  <a:srgbClr val="595959"/>
                </a:solidFill>
                <a:latin typeface="Aptos"/>
              </a:rPr>
              <a:t>)</a:t>
            </a: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Ze menen in eigen kracht te gaan, maar het is de grote kracht van God die hen daarheen leidt om hen daar te oordelen</a:t>
            </a: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Armageddon is een vlakte in Noord-Israël</a:t>
            </a:r>
            <a:endParaRPr b="0" lang="nl-NL" sz="2400" spc="-1" strike="noStrike">
              <a:solidFill>
                <a:srgbClr val="000000"/>
              </a:solidFill>
              <a:latin typeface="Arial"/>
            </a:endParaRPr>
          </a:p>
          <a:p>
            <a:pPr marL="214200" indent="-214200">
              <a:lnSpc>
                <a:spcPct val="90000"/>
              </a:lnSpc>
              <a:spcBef>
                <a:spcPts val="1001"/>
              </a:spcBef>
              <a:buClr>
                <a:srgbClr val="595959"/>
              </a:buClr>
              <a:buFont typeface="Arial"/>
              <a:buChar char="•"/>
              <a:tabLst>
                <a:tab algn="l" pos="0"/>
              </a:tabLst>
            </a:pPr>
            <a:r>
              <a:rPr b="0" lang="nl-NL" sz="2400" spc="-1" strike="noStrike">
                <a:solidFill>
                  <a:srgbClr val="595959"/>
                </a:solidFill>
                <a:latin typeface="Aptos"/>
              </a:rPr>
              <a:t>Het is een vlakte die geschikt is voor een grote opmars</a:t>
            </a:r>
            <a:endParaRPr b="0" lang="nl-NL" sz="2400" spc="-1" strike="noStrike">
              <a:solidFill>
                <a:srgbClr val="000000"/>
              </a:solidFill>
              <a:latin typeface="Arial"/>
            </a:endParaRPr>
          </a:p>
        </p:txBody>
      </p:sp>
      <p:pic>
        <p:nvPicPr>
          <p:cNvPr id="237" name="Picture 2" descr="Armageddon | Evangelisch Nieuws"/>
          <p:cNvPicPr/>
          <p:nvPr/>
        </p:nvPicPr>
        <p:blipFill>
          <a:blip r:embed="rId1"/>
          <a:stretch/>
        </p:blipFill>
        <p:spPr>
          <a:xfrm>
            <a:off x="6745320" y="1630080"/>
            <a:ext cx="4796280" cy="3597120"/>
          </a:xfrm>
          <a:prstGeom prst="rect">
            <a:avLst/>
          </a:prstGeom>
          <a:ln cap="sq" w="38100">
            <a:solidFill>
              <a:srgbClr val="000000"/>
            </a:solidFill>
            <a:miter/>
          </a:ln>
          <a:effectLst>
            <a:outerShdw algn="tl" blurRad="50760" dir="2700000" dist="37674" rotWithShape="0">
              <a:srgbClr val="000000">
                <a:alpha val="43000"/>
              </a:srgbClr>
            </a:outerShdw>
          </a:effectLst>
        </p:spPr>
      </p:pic>
      <p:pic>
        <p:nvPicPr>
          <p:cNvPr id="238" name="Afbeelding 1" descr="Afbeelding met Graphics, tekenfilm, symbool, clipart&#10;&#10;Automatisch gegenereerde beschrijving"/>
          <p:cNvPicPr/>
          <p:nvPr/>
        </p:nvPicPr>
        <p:blipFill>
          <a:blip r:embed="rId2"/>
          <a:stretch/>
        </p:blipFill>
        <p:spPr>
          <a:xfrm>
            <a:off x="108939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647" dur="indefinite" restart="never" nodeType="tmRoot">
          <p:childTnLst>
            <p:seq>
              <p:cTn id="648" dur="indefinite" nodeType="mainSeq">
                <p:childTnLst>
                  <p:par>
                    <p:cTn id="649" fill="hold">
                      <p:stCondLst>
                        <p:cond delay="indefinite"/>
                      </p:stCondLst>
                      <p:childTnLst>
                        <p:par>
                          <p:cTn id="650" fill="hold">
                            <p:stCondLst>
                              <p:cond delay="0"/>
                            </p:stCondLst>
                            <p:childTnLst>
                              <p:par>
                                <p:cTn id="651" nodeType="clickEffect" fill="hold" presetClass="entr" presetID="1">
                                  <p:stCondLst>
                                    <p:cond delay="0"/>
                                  </p:stCondLst>
                                  <p:childTnLst>
                                    <p:set>
                                      <p:cBhvr>
                                        <p:cTn id="652"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653" fill="hold">
                      <p:stCondLst>
                        <p:cond delay="indefinite"/>
                      </p:stCondLst>
                      <p:childTnLst>
                        <p:par>
                          <p:cTn id="654" fill="hold">
                            <p:stCondLst>
                              <p:cond delay="0"/>
                            </p:stCondLst>
                            <p:childTnLst>
                              <p:par>
                                <p:cTn id="655" nodeType="clickEffect" fill="hold" presetClass="entr" presetID="1">
                                  <p:stCondLst>
                                    <p:cond delay="0"/>
                                  </p:stCondLst>
                                  <p:childTnLst>
                                    <p:set>
                                      <p:cBhvr>
                                        <p:cTn id="656"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657" fill="hold">
                      <p:stCondLst>
                        <p:cond delay="indefinite"/>
                      </p:stCondLst>
                      <p:childTnLst>
                        <p:par>
                          <p:cTn id="658" fill="hold">
                            <p:stCondLst>
                              <p:cond delay="0"/>
                            </p:stCondLst>
                            <p:childTnLst>
                              <p:par>
                                <p:cTn id="659" nodeType="clickEffect" fill="hold" presetClass="entr" presetID="1">
                                  <p:stCondLst>
                                    <p:cond delay="0"/>
                                  </p:stCondLst>
                                  <p:childTnLst>
                                    <p:set>
                                      <p:cBhvr>
                                        <p:cTn id="660"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661" fill="hold">
                      <p:stCondLst>
                        <p:cond delay="indefinite"/>
                      </p:stCondLst>
                      <p:childTnLst>
                        <p:par>
                          <p:cTn id="662" fill="hold">
                            <p:stCondLst>
                              <p:cond delay="0"/>
                            </p:stCondLst>
                            <p:childTnLst>
                              <p:par>
                                <p:cTn id="663" nodeType="clickEffect" fill="hold" presetClass="entr" presetID="1">
                                  <p:stCondLst>
                                    <p:cond delay="0"/>
                                  </p:stCondLst>
                                  <p:childTnLst>
                                    <p:set>
                                      <p:cBhvr>
                                        <p:cTn id="664"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665" fill="hold">
                      <p:stCondLst>
                        <p:cond delay="indefinite"/>
                      </p:stCondLst>
                      <p:childTnLst>
                        <p:par>
                          <p:cTn id="666" fill="hold">
                            <p:stCondLst>
                              <p:cond delay="0"/>
                            </p:stCondLst>
                            <p:childTnLst>
                              <p:par>
                                <p:cTn id="667" nodeType="clickEffect" fill="hold" presetClass="entr" presetID="1">
                                  <p:stCondLst>
                                    <p:cond delay="0"/>
                                  </p:stCondLst>
                                  <p:childTnLst>
                                    <p:set>
                                      <p:cBhvr>
                                        <p:cTn id="668" dur="1" fill="hold">
                                          <p:stCondLst>
                                            <p:cond delay="0"/>
                                          </p:stCondLst>
                                        </p:cTn>
                                        <p:tgtEl>
                                          <p:spTgt spid="236">
                                            <p:txEl>
                                              <p:pRg st="5" end="5"/>
                                            </p:txEl>
                                          </p:spTgt>
                                        </p:tgtEl>
                                        <p:attrNameLst>
                                          <p:attrName>style.visibility</p:attrName>
                                        </p:attrNameLst>
                                      </p:cBhvr>
                                      <p:to>
                                        <p:strVal val="visible"/>
                                      </p:to>
                                    </p:set>
                                  </p:childTnLst>
                                </p:cTn>
                              </p:par>
                            </p:childTnLst>
                          </p:cTn>
                        </p:par>
                      </p:childTnLst>
                    </p:cTn>
                  </p:par>
                  <p:par>
                    <p:cTn id="669" fill="hold">
                      <p:stCondLst>
                        <p:cond delay="indefinite"/>
                      </p:stCondLst>
                      <p:childTnLst>
                        <p:par>
                          <p:cTn id="670" fill="hold">
                            <p:stCondLst>
                              <p:cond delay="0"/>
                            </p:stCondLst>
                            <p:childTnLst>
                              <p:par>
                                <p:cTn id="671" nodeType="clickEffect" fill="hold" presetClass="entr" presetID="1">
                                  <p:stCondLst>
                                    <p:cond delay="0"/>
                                  </p:stCondLst>
                                  <p:childTnLst>
                                    <p:set>
                                      <p:cBhvr>
                                        <p:cTn id="672" dur="1" fill="hold">
                                          <p:stCondLst>
                                            <p:cond delay="0"/>
                                          </p:stCondLst>
                                        </p:cTn>
                                        <p:tgtEl>
                                          <p:spTgt spid="236">
                                            <p:txEl>
                                              <p:pRg st="6" end="6"/>
                                            </p:txEl>
                                          </p:spTgt>
                                        </p:tgtEl>
                                        <p:attrNameLst>
                                          <p:attrName>style.visibility</p:attrName>
                                        </p:attrNameLst>
                                      </p:cBhvr>
                                      <p:to>
                                        <p:strVal val="visible"/>
                                      </p:to>
                                    </p:set>
                                  </p:childTnLst>
                                </p:cTn>
                              </p:par>
                            </p:childTnLst>
                          </p:cTn>
                        </p:par>
                      </p:childTnLst>
                    </p:cTn>
                  </p:par>
                  <p:par>
                    <p:cTn id="673" fill="hold">
                      <p:stCondLst>
                        <p:cond delay="indefinite"/>
                      </p:stCondLst>
                      <p:childTnLst>
                        <p:par>
                          <p:cTn id="674" fill="hold">
                            <p:stCondLst>
                              <p:cond delay="0"/>
                            </p:stCondLst>
                            <p:childTnLst>
                              <p:par>
                                <p:cTn id="675" nodeType="clickEffect" fill="hold" presetClass="entr" presetID="1">
                                  <p:stCondLst>
                                    <p:cond delay="0"/>
                                  </p:stCondLst>
                                  <p:childTnLst>
                                    <p:set>
                                      <p:cBhvr>
                                        <p:cTn id="67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Hoogstwaarschijnlijk zal de MSM het een hulpoperatie ten behoeve van het bedreigde Israël noemen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werkelijkheid is het een opmars om oorlog te voeren tegen het Lam van God (</a:t>
            </a:r>
            <a:r>
              <a:rPr b="1" lang="nl-NL" sz="2800" spc="-1" strike="noStrike">
                <a:solidFill>
                  <a:srgbClr val="000000"/>
                </a:solidFill>
                <a:latin typeface="Aptos"/>
              </a:rPr>
              <a:t>Openb. 19:19</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hun hoogmoed denken ze de Heere Jezus te kunnen overwinnen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Door deze geruchten zal de koning van het Noorden zijn overwinningstocht in het Zuiden onderbreken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grote grimmigheid zal hij terugkeren naar Israël om de opstand te stoppen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zal daarbij niets en niemand ontzien, want hij is van plan velen weg te vagen en onschadelijk te maken</a:t>
            </a:r>
            <a:endParaRPr b="0" lang="nl-NL" sz="2800" spc="-1" strike="noStrike">
              <a:solidFill>
                <a:srgbClr val="000000"/>
              </a:solidFill>
              <a:latin typeface="Arial"/>
            </a:endParaRPr>
          </a:p>
        </p:txBody>
      </p:sp>
      <p:pic>
        <p:nvPicPr>
          <p:cNvPr id="240"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677" dur="indefinite" restart="never" nodeType="tmRoot">
          <p:childTnLst>
            <p:seq>
              <p:cTn id="678" dur="indefinite" nodeType="mainSeq">
                <p:childTnLst>
                  <p:par>
                    <p:cTn id="679" fill="hold">
                      <p:stCondLst>
                        <p:cond delay="indefinite"/>
                      </p:stCondLst>
                      <p:childTnLst>
                        <p:par>
                          <p:cTn id="680" fill="hold">
                            <p:stCondLst>
                              <p:cond delay="0"/>
                            </p:stCondLst>
                            <p:childTnLst>
                              <p:par>
                                <p:cTn id="681" nodeType="clickEffect" fill="hold" presetClass="entr" presetID="1">
                                  <p:stCondLst>
                                    <p:cond delay="0"/>
                                  </p:stCondLst>
                                  <p:childTnLst>
                                    <p:set>
                                      <p:cBhvr>
                                        <p:cTn id="682"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683" fill="hold">
                      <p:stCondLst>
                        <p:cond delay="indefinite"/>
                      </p:stCondLst>
                      <p:childTnLst>
                        <p:par>
                          <p:cTn id="684" fill="hold">
                            <p:stCondLst>
                              <p:cond delay="0"/>
                            </p:stCondLst>
                            <p:childTnLst>
                              <p:par>
                                <p:cTn id="685" nodeType="clickEffect" fill="hold" presetClass="entr" presetID="1">
                                  <p:stCondLst>
                                    <p:cond delay="0"/>
                                  </p:stCondLst>
                                  <p:childTnLst>
                                    <p:set>
                                      <p:cBhvr>
                                        <p:cTn id="686"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687" fill="hold">
                      <p:stCondLst>
                        <p:cond delay="indefinite"/>
                      </p:stCondLst>
                      <p:childTnLst>
                        <p:par>
                          <p:cTn id="688" fill="hold">
                            <p:stCondLst>
                              <p:cond delay="0"/>
                            </p:stCondLst>
                            <p:childTnLst>
                              <p:par>
                                <p:cTn id="689" nodeType="clickEffect" fill="hold" presetClass="entr" presetID="1">
                                  <p:stCondLst>
                                    <p:cond delay="0"/>
                                  </p:stCondLst>
                                  <p:childTnLst>
                                    <p:set>
                                      <p:cBhvr>
                                        <p:cTn id="690"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691" fill="hold">
                      <p:stCondLst>
                        <p:cond delay="indefinite"/>
                      </p:stCondLst>
                      <p:childTnLst>
                        <p:par>
                          <p:cTn id="692" fill="hold">
                            <p:stCondLst>
                              <p:cond delay="0"/>
                            </p:stCondLst>
                            <p:childTnLst>
                              <p:par>
                                <p:cTn id="693" nodeType="clickEffect" fill="hold" presetClass="entr" presetID="1">
                                  <p:stCondLst>
                                    <p:cond delay="0"/>
                                  </p:stCondLst>
                                  <p:childTnLst>
                                    <p:set>
                                      <p:cBhvr>
                                        <p:cTn id="694"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695" fill="hold">
                      <p:stCondLst>
                        <p:cond delay="indefinite"/>
                      </p:stCondLst>
                      <p:childTnLst>
                        <p:par>
                          <p:cTn id="696" fill="hold">
                            <p:stCondLst>
                              <p:cond delay="0"/>
                            </p:stCondLst>
                            <p:childTnLst>
                              <p:par>
                                <p:cTn id="697" nodeType="clickEffect" fill="hold" presetClass="entr" presetID="1">
                                  <p:stCondLst>
                                    <p:cond delay="0"/>
                                  </p:stCondLst>
                                  <p:childTnLst>
                                    <p:set>
                                      <p:cBhvr>
                                        <p:cTn id="698"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par>
                    <p:cTn id="699" fill="hold">
                      <p:stCondLst>
                        <p:cond delay="indefinite"/>
                      </p:stCondLst>
                      <p:childTnLst>
                        <p:par>
                          <p:cTn id="700" fill="hold">
                            <p:stCondLst>
                              <p:cond delay="0"/>
                            </p:stCondLst>
                            <p:childTnLst>
                              <p:par>
                                <p:cTn id="701" nodeType="clickEffect" fill="hold" presetClass="entr" presetID="1">
                                  <p:stCondLst>
                                    <p:cond delay="0"/>
                                  </p:stCondLst>
                                  <p:childTnLst>
                                    <p:set>
                                      <p:cBhvr>
                                        <p:cTn id="702"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241" name="Rectangle 25"/>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42" name="PlaceHolder 1"/>
          <p:cNvSpPr>
            <a:spLocks noGrp="1"/>
          </p:cNvSpPr>
          <p:nvPr>
            <p:ph/>
          </p:nvPr>
        </p:nvSpPr>
        <p:spPr>
          <a:xfrm>
            <a:off x="0" y="0"/>
            <a:ext cx="725724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We lezen dat hij ‘de tenten van zijn paleis tussen de zeeën zal opzetten’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Met ‘de tenten van zijn paleis’ wordt zijn hoofdkwartier bedoeld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Vers 45a is niet helemaal juist vertaald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juiste vertaling is: ‘En hij zal de tenten van zijn paleis opzetten tussen de zeeën en de berg van het heilig sieraad’</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koning van het Noorden zal zijn hoofdkwartier opslaan tussen de Middellandse Zee en de Tempelberg in Jeruzalem</a:t>
            </a:r>
            <a:endParaRPr b="0" lang="nl-NL" sz="2800" spc="-1" strike="noStrike">
              <a:solidFill>
                <a:srgbClr val="000000"/>
              </a:solidFill>
              <a:latin typeface="Arial"/>
            </a:endParaRPr>
          </a:p>
        </p:txBody>
      </p:sp>
      <p:sp>
        <p:nvSpPr>
          <p:cNvPr id="243" name="Rectangle 27"/>
          <p:cNvSpPr/>
          <p:nvPr/>
        </p:nvSpPr>
        <p:spPr>
          <a:xfrm flipH="1" rot="10800000">
            <a:off x="8123400" y="720"/>
            <a:ext cx="4091760" cy="6857280"/>
          </a:xfrm>
          <a:prstGeom prst="rect">
            <a:avLst/>
          </a:prstGeom>
          <a:gradFill rotWithShape="0">
            <a:gsLst>
              <a:gs pos="8000">
                <a:srgbClr val="000000">
                  <a:alpha val="94117"/>
                </a:srgbClr>
              </a:gs>
              <a:gs pos="100000">
                <a:srgbClr val="156082"/>
              </a:gs>
            </a:gsLst>
            <a:lin ang="132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44" name="Rectangle 29"/>
          <p:cNvSpPr/>
          <p:nvPr/>
        </p:nvSpPr>
        <p:spPr>
          <a:xfrm flipH="1" rot="10800000">
            <a:off x="8123400" y="720"/>
            <a:ext cx="4091760" cy="6399720"/>
          </a:xfrm>
          <a:prstGeom prst="rect">
            <a:avLst/>
          </a:prstGeom>
          <a:gradFill rotWithShape="0">
            <a:gsLst>
              <a:gs pos="31000">
                <a:srgbClr val="0b3041">
                  <a:alpha val="0"/>
                </a:srgbClr>
              </a:gs>
              <a:gs pos="100000">
                <a:srgbClr val="0b3041">
                  <a:alpha val="26274"/>
                </a:srgbClr>
              </a:gs>
            </a:gsLst>
            <a:lin ang="72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45" name="Rectangle 31"/>
          <p:cNvSpPr/>
          <p:nvPr/>
        </p:nvSpPr>
        <p:spPr>
          <a:xfrm flipH="1" rot="10800000">
            <a:off x="8123400" y="720"/>
            <a:ext cx="4068000" cy="6399720"/>
          </a:xfrm>
          <a:prstGeom prst="rect">
            <a:avLst/>
          </a:prstGeom>
          <a:gradFill rotWithShape="0">
            <a:gsLst>
              <a:gs pos="28000">
                <a:srgbClr val="000000">
                  <a:alpha val="21176"/>
                </a:srgbClr>
              </a:gs>
              <a:gs pos="100000">
                <a:srgbClr val="156082">
                  <a:alpha val="0"/>
                </a:srgbClr>
              </a:gs>
            </a:gsLst>
            <a:lin ang="30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46" name="Rectangle 33"/>
          <p:cNvSpPr/>
          <p:nvPr/>
        </p:nvSpPr>
        <p:spPr>
          <a:xfrm flipH="1" rot="10800000">
            <a:off x="8123400" y="720"/>
            <a:ext cx="3610800" cy="6857280"/>
          </a:xfrm>
          <a:prstGeom prst="rect">
            <a:avLst/>
          </a:prstGeom>
          <a:gradFill rotWithShape="0">
            <a:gsLst>
              <a:gs pos="7000">
                <a:srgbClr val="000000">
                  <a:alpha val="29019"/>
                </a:srgbClr>
              </a:gs>
              <a:gs pos="100000">
                <a:srgbClr val="156082">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247" name="Picture 4" descr="Landeninformatie Israël | Ondernemersplein"/>
          <p:cNvPicPr/>
          <p:nvPr/>
        </p:nvPicPr>
        <p:blipFill>
          <a:blip r:embed="rId1"/>
          <a:srcRect l="0" t="2847" r="0" b="4400"/>
          <a:stretch/>
        </p:blipFill>
        <p:spPr>
          <a:xfrm>
            <a:off x="7281720" y="909000"/>
            <a:ext cx="3758400" cy="5070960"/>
          </a:xfrm>
          <a:prstGeom prst="rect">
            <a:avLst/>
          </a:prstGeom>
          <a:ln cap="sq" w="38100">
            <a:solidFill>
              <a:srgbClr val="000000"/>
            </a:solidFill>
            <a:miter/>
          </a:ln>
          <a:effectLst>
            <a:outerShdw algn="tl" blurRad="50760" dir="2700000" dist="37674" rotWithShape="0">
              <a:srgbClr val="000000">
                <a:alpha val="43000"/>
              </a:srgbClr>
            </a:outerShdw>
          </a:effectLst>
        </p:spPr>
      </p:pic>
      <p:pic>
        <p:nvPicPr>
          <p:cNvPr id="248" name="Afbeelding 5" descr="Afbeelding met Graphics, tekenfilm, symbool, clipart&#10;&#10;Automatisch gegenereerde beschrijving"/>
          <p:cNvPicPr/>
          <p:nvPr/>
        </p:nvPicPr>
        <p:blipFill>
          <a:blip r:embed="rId2"/>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03" dur="indefinite" restart="never" nodeType="tmRoot">
          <p:childTnLst>
            <p:seq>
              <p:cTn id="704" dur="indefinite" nodeType="mainSeq">
                <p:childTnLst>
                  <p:par>
                    <p:cTn id="705" fill="hold">
                      <p:stCondLst>
                        <p:cond delay="indefinite"/>
                      </p:stCondLst>
                      <p:childTnLst>
                        <p:par>
                          <p:cTn id="706" fill="hold">
                            <p:stCondLst>
                              <p:cond delay="0"/>
                            </p:stCondLst>
                            <p:childTnLst>
                              <p:par>
                                <p:cTn id="707" nodeType="clickEffect" fill="hold" presetClass="entr" presetID="1">
                                  <p:stCondLst>
                                    <p:cond delay="0"/>
                                  </p:stCondLst>
                                  <p:childTnLst>
                                    <p:set>
                                      <p:cBhvr>
                                        <p:cTn id="708"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709" fill="hold">
                      <p:stCondLst>
                        <p:cond delay="indefinite"/>
                      </p:stCondLst>
                      <p:childTnLst>
                        <p:par>
                          <p:cTn id="710" fill="hold">
                            <p:stCondLst>
                              <p:cond delay="0"/>
                            </p:stCondLst>
                            <p:childTnLst>
                              <p:par>
                                <p:cTn id="711" nodeType="clickEffect" fill="hold" presetClass="entr" presetID="1">
                                  <p:stCondLst>
                                    <p:cond delay="0"/>
                                  </p:stCondLst>
                                  <p:childTnLst>
                                    <p:set>
                                      <p:cBhvr>
                                        <p:cTn id="712"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713" fill="hold">
                      <p:stCondLst>
                        <p:cond delay="indefinite"/>
                      </p:stCondLst>
                      <p:childTnLst>
                        <p:par>
                          <p:cTn id="714" fill="hold">
                            <p:stCondLst>
                              <p:cond delay="0"/>
                            </p:stCondLst>
                            <p:childTnLst>
                              <p:par>
                                <p:cTn id="715" nodeType="clickEffect" fill="hold" presetClass="entr" presetID="1">
                                  <p:stCondLst>
                                    <p:cond delay="0"/>
                                  </p:stCondLst>
                                  <p:childTnLst>
                                    <p:set>
                                      <p:cBhvr>
                                        <p:cTn id="716" dur="1" fill="hold">
                                          <p:stCondLst>
                                            <p:cond delay="0"/>
                                          </p:stCondLst>
                                        </p:cTn>
                                        <p:tgtEl>
                                          <p:spTgt spid="242">
                                            <p:txEl>
                                              <p:pRg st="3" end="3"/>
                                            </p:txEl>
                                          </p:spTgt>
                                        </p:tgtEl>
                                        <p:attrNameLst>
                                          <p:attrName>style.visibility</p:attrName>
                                        </p:attrNameLst>
                                      </p:cBhvr>
                                      <p:to>
                                        <p:strVal val="visible"/>
                                      </p:to>
                                    </p:set>
                                  </p:childTnLst>
                                </p:cTn>
                              </p:par>
                            </p:childTnLst>
                          </p:cTn>
                        </p:par>
                      </p:childTnLst>
                    </p:cTn>
                  </p:par>
                  <p:par>
                    <p:cTn id="717" fill="hold">
                      <p:stCondLst>
                        <p:cond delay="indefinite"/>
                      </p:stCondLst>
                      <p:childTnLst>
                        <p:par>
                          <p:cTn id="718" fill="hold">
                            <p:stCondLst>
                              <p:cond delay="0"/>
                            </p:stCondLst>
                            <p:childTnLst>
                              <p:par>
                                <p:cTn id="719" nodeType="clickEffect" fill="hold" presetClass="entr" presetID="1">
                                  <p:stCondLst>
                                    <p:cond delay="0"/>
                                  </p:stCondLst>
                                  <p:childTnLst>
                                    <p:set>
                                      <p:cBhvr>
                                        <p:cTn id="720" dur="1" fill="hold">
                                          <p:stCondLst>
                                            <p:cond delay="0"/>
                                          </p:stCondLst>
                                        </p:cTn>
                                        <p:tgtEl>
                                          <p:spTgt spid="242">
                                            <p:txEl>
                                              <p:pRg st="4" end="4"/>
                                            </p:txEl>
                                          </p:spTgt>
                                        </p:tgtEl>
                                        <p:attrNameLst>
                                          <p:attrName>style.visibility</p:attrName>
                                        </p:attrNameLst>
                                      </p:cBhvr>
                                      <p:to>
                                        <p:strVal val="visible"/>
                                      </p:to>
                                    </p:set>
                                  </p:childTnLst>
                                </p:cTn>
                              </p:par>
                            </p:childTnLst>
                          </p:cTn>
                        </p:par>
                      </p:childTnLst>
                    </p:cTn>
                  </p:par>
                  <p:par>
                    <p:cTn id="721" fill="hold">
                      <p:stCondLst>
                        <p:cond delay="indefinite"/>
                      </p:stCondLst>
                      <p:childTnLst>
                        <p:par>
                          <p:cTn id="722" fill="hold">
                            <p:stCondLst>
                              <p:cond delay="0"/>
                            </p:stCondLst>
                            <p:childTnLst>
                              <p:par>
                                <p:cTn id="723" nodeType="clickEffect" fill="hold" presetClass="entr" presetID="1">
                                  <p:stCondLst>
                                    <p:cond delay="0"/>
                                  </p:stCondLst>
                                  <p:childTnLst>
                                    <p:set>
                                      <p:cBhvr>
                                        <p:cTn id="724" dur="1" fill="hold">
                                          <p:stCondLst>
                                            <p:cond delay="0"/>
                                          </p:stCondLst>
                                        </p:cTn>
                                        <p:tgtEl>
                                          <p:spTgt spid="242">
                                            <p:txEl>
                                              <p:pRg st="5" end="5"/>
                                            </p:txEl>
                                          </p:spTgt>
                                        </p:tgtEl>
                                        <p:attrNameLst>
                                          <p:attrName>style.visibility</p:attrName>
                                        </p:attrNameLst>
                                      </p:cBhvr>
                                      <p:to>
                                        <p:strVal val="visible"/>
                                      </p:to>
                                    </p:set>
                                  </p:childTnLst>
                                </p:cTn>
                              </p:par>
                            </p:childTnLst>
                          </p:cTn>
                        </p:par>
                      </p:childTnLst>
                    </p:cTn>
                  </p:par>
                  <p:par>
                    <p:cTn id="725" fill="hold">
                      <p:stCondLst>
                        <p:cond delay="indefinite"/>
                      </p:stCondLst>
                      <p:childTnLst>
                        <p:par>
                          <p:cTn id="726" fill="hold">
                            <p:stCondLst>
                              <p:cond delay="0"/>
                            </p:stCondLst>
                            <p:childTnLst>
                              <p:par>
                                <p:cTn id="727" nodeType="clickEffect" fill="hold" presetClass="entr" presetID="1">
                                  <p:stCondLst>
                                    <p:cond delay="0"/>
                                  </p:stCondLst>
                                  <p:childTnLst>
                                    <p:set>
                                      <p:cBhvr>
                                        <p:cTn id="728"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Wanneer hij zo Jeruzalem voor de tweede keer belegert, zal de nood van het gelovig overblijfsel tot een hoogtepunt komen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Zij lijden enorm door de antichrist en de koning van het Noorden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dreiging van buitenaf delen zij met de goddeloze massa</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Maar als de nood het hoogst is, is voor het overblijfsel de redding en voor de goddeloze massa het eindoordeel nabij</a:t>
            </a:r>
            <a:endParaRPr b="0" lang="nl-NL" sz="2800" spc="-1" strike="noStrike">
              <a:solidFill>
                <a:srgbClr val="000000"/>
              </a:solidFill>
              <a:latin typeface="Arial"/>
            </a:endParaRPr>
          </a:p>
        </p:txBody>
      </p:sp>
      <p:pic>
        <p:nvPicPr>
          <p:cNvPr id="250"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29" dur="indefinite" restart="never" nodeType="tmRoot">
          <p:childTnLst>
            <p:seq>
              <p:cTn id="730" dur="indefinite" nodeType="mainSeq">
                <p:childTnLst>
                  <p:par>
                    <p:cTn id="731" fill="hold">
                      <p:stCondLst>
                        <p:cond delay="indefinite"/>
                      </p:stCondLst>
                      <p:childTnLst>
                        <p:par>
                          <p:cTn id="732" fill="hold">
                            <p:stCondLst>
                              <p:cond delay="0"/>
                            </p:stCondLst>
                            <p:childTnLst>
                              <p:par>
                                <p:cTn id="733" nodeType="clickEffect" fill="hold" presetClass="entr" presetID="1">
                                  <p:stCondLst>
                                    <p:cond delay="0"/>
                                  </p:stCondLst>
                                  <p:childTnLst>
                                    <p:set>
                                      <p:cBhvr>
                                        <p:cTn id="734"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735" fill="hold">
                      <p:stCondLst>
                        <p:cond delay="indefinite"/>
                      </p:stCondLst>
                      <p:childTnLst>
                        <p:par>
                          <p:cTn id="736" fill="hold">
                            <p:stCondLst>
                              <p:cond delay="0"/>
                            </p:stCondLst>
                            <p:childTnLst>
                              <p:par>
                                <p:cTn id="737" nodeType="clickEffect" fill="hold" presetClass="entr" presetID="1">
                                  <p:stCondLst>
                                    <p:cond delay="0"/>
                                  </p:stCondLst>
                                  <p:childTnLst>
                                    <p:set>
                                      <p:cBhvr>
                                        <p:cTn id="738"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739" fill="hold">
                      <p:stCondLst>
                        <p:cond delay="indefinite"/>
                      </p:stCondLst>
                      <p:childTnLst>
                        <p:par>
                          <p:cTn id="740" fill="hold">
                            <p:stCondLst>
                              <p:cond delay="0"/>
                            </p:stCondLst>
                            <p:childTnLst>
                              <p:par>
                                <p:cTn id="741" nodeType="clickEffect" fill="hold" presetClass="entr" presetID="1">
                                  <p:stCondLst>
                                    <p:cond delay="0"/>
                                  </p:stCondLst>
                                  <p:childTnLst>
                                    <p:set>
                                      <p:cBhvr>
                                        <p:cTn id="742"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par>
                    <p:cTn id="743" fill="hold">
                      <p:stCondLst>
                        <p:cond delay="indefinite"/>
                      </p:stCondLst>
                      <p:childTnLst>
                        <p:par>
                          <p:cTn id="744" fill="hold">
                            <p:stCondLst>
                              <p:cond delay="0"/>
                            </p:stCondLst>
                            <p:childTnLst>
                              <p:par>
                                <p:cTn id="745" nodeType="clickEffect" fill="hold" presetClass="entr" presetID="1">
                                  <p:stCondLst>
                                    <p:cond delay="0"/>
                                  </p:stCondLst>
                                  <p:childTnLst>
                                    <p:set>
                                      <p:cBhvr>
                                        <p:cTn id="746"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redding komt uit de lucht, want dit is het moment dat de Heere Jezus naar de aarde komt en Zijn voeten zet op de Olijfberg (</a:t>
            </a:r>
            <a:r>
              <a:rPr b="1" lang="nl-NL" sz="2800" spc="-1" strike="noStrike">
                <a:solidFill>
                  <a:srgbClr val="000000"/>
                </a:solidFill>
                <a:latin typeface="Aptos"/>
              </a:rPr>
              <a:t>Zach. 14:3-4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Dit is het moment dat Hij de koning van het Noorden ombrengt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wordt met weinig woorden gezegd (‘dan zal hij tot zijn einde komen, </a:t>
            </a:r>
            <a:br>
              <a:rPr sz="2800"/>
            </a:br>
            <a:r>
              <a:rPr b="0" lang="nl-NL" sz="2800" spc="-1" strike="noStrike">
                <a:solidFill>
                  <a:srgbClr val="000000"/>
                </a:solidFill>
                <a:latin typeface="Aptos"/>
              </a:rPr>
              <a:t>en geen helper hebben’)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die zich zo op zijn kracht heeft beroemd, wordt gedood zonder dat iemand het voor hem opneemt</a:t>
            </a:r>
            <a:endParaRPr b="0" lang="nl-NL" sz="2800" spc="-1" strike="noStrike">
              <a:solidFill>
                <a:srgbClr val="000000"/>
              </a:solidFill>
              <a:latin typeface="Arial"/>
            </a:endParaRPr>
          </a:p>
        </p:txBody>
      </p:sp>
      <p:pic>
        <p:nvPicPr>
          <p:cNvPr id="252"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47" dur="indefinite" restart="never" nodeType="tmRoot">
          <p:childTnLst>
            <p:seq>
              <p:cTn id="748" dur="indefinite" nodeType="mainSeq">
                <p:childTnLst>
                  <p:par>
                    <p:cTn id="749" fill="hold">
                      <p:stCondLst>
                        <p:cond delay="indefinite"/>
                      </p:stCondLst>
                      <p:childTnLst>
                        <p:par>
                          <p:cTn id="750" fill="hold">
                            <p:stCondLst>
                              <p:cond delay="0"/>
                            </p:stCondLst>
                            <p:childTnLst>
                              <p:par>
                                <p:cTn id="751" nodeType="clickEffect" fill="hold" presetClass="entr" presetID="1">
                                  <p:stCondLst>
                                    <p:cond delay="0"/>
                                  </p:stCondLst>
                                  <p:childTnLst>
                                    <p:set>
                                      <p:cBhvr>
                                        <p:cTn id="752"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753" fill="hold">
                      <p:stCondLst>
                        <p:cond delay="indefinite"/>
                      </p:stCondLst>
                      <p:childTnLst>
                        <p:par>
                          <p:cTn id="754" fill="hold">
                            <p:stCondLst>
                              <p:cond delay="0"/>
                            </p:stCondLst>
                            <p:childTnLst>
                              <p:par>
                                <p:cTn id="755" nodeType="clickEffect" fill="hold" presetClass="entr" presetID="1">
                                  <p:stCondLst>
                                    <p:cond delay="0"/>
                                  </p:stCondLst>
                                  <p:childTnLst>
                                    <p:set>
                                      <p:cBhvr>
                                        <p:cTn id="756"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757" fill="hold">
                      <p:stCondLst>
                        <p:cond delay="indefinite"/>
                      </p:stCondLst>
                      <p:childTnLst>
                        <p:par>
                          <p:cTn id="758" fill="hold">
                            <p:stCondLst>
                              <p:cond delay="0"/>
                            </p:stCondLst>
                            <p:childTnLst>
                              <p:par>
                                <p:cTn id="759" nodeType="clickEffect" fill="hold" presetClass="entr" presetID="1">
                                  <p:stCondLst>
                                    <p:cond delay="0"/>
                                  </p:stCondLst>
                                  <p:childTnLst>
                                    <p:set>
                                      <p:cBhvr>
                                        <p:cTn id="760"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61" fill="hold">
                      <p:stCondLst>
                        <p:cond delay="indefinite"/>
                      </p:stCondLst>
                      <p:childTnLst>
                        <p:par>
                          <p:cTn id="762" fill="hold">
                            <p:stCondLst>
                              <p:cond delay="0"/>
                            </p:stCondLst>
                            <p:childTnLst>
                              <p:par>
                                <p:cTn id="763" nodeType="clickEffect" fill="hold" presetClass="entr" presetID="1">
                                  <p:stCondLst>
                                    <p:cond delay="0"/>
                                  </p:stCondLst>
                                  <p:childTnLst>
                                    <p:set>
                                      <p:cBhvr>
                                        <p:cTn id="764" dur="1" fill="hold">
                                          <p:stCondLst>
                                            <p:cond delay="0"/>
                                          </p:stCondLst>
                                        </p:cTn>
                                        <p:tgtEl>
                                          <p:spTgt spid="2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nl-NL" sz="4000" spc="-1" strike="noStrike">
                <a:solidFill>
                  <a:srgbClr val="000000"/>
                </a:solidFill>
                <a:latin typeface="Aptos"/>
              </a:rPr>
              <a:t>Antiochus IV Epiphanes </a:t>
            </a:r>
            <a:br>
              <a:rPr sz="4000"/>
            </a:br>
            <a:endParaRPr b="0" lang="nl-NL" sz="4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Hij had zich voorgenomen om in zijn gehele rijk, waartoe ook het land van Israël behoorde, de dienst van de god Baäl Hasjamaïm in te voeren </a:t>
            </a:r>
            <a:br>
              <a:rPr sz="2400"/>
            </a:br>
            <a:r>
              <a:rPr b="0" lang="nl-NL" sz="2400" spc="-1" strike="noStrike">
                <a:solidFill>
                  <a:srgbClr val="000000"/>
                </a:solidFill>
                <a:latin typeface="Aptos"/>
              </a:rPr>
              <a:t>(</a:t>
            </a:r>
            <a:r>
              <a:rPr b="1" lang="nl-NL" sz="2400" spc="-1" strike="noStrike">
                <a:solidFill>
                  <a:srgbClr val="000000"/>
                </a:solidFill>
                <a:latin typeface="Aptos"/>
              </a:rPr>
              <a:t>Dan. 8:8-10</a:t>
            </a:r>
            <a:r>
              <a:rPr b="0" lang="nl-NL" sz="2400" spc="-1" strike="noStrike">
                <a:solidFill>
                  <a:srgbClr val="000000"/>
                </a:solidFill>
                <a:latin typeface="Aptos"/>
              </a:rPr>
              <a:t>)</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Alle andere godsdiensten moesten </a:t>
            </a:r>
            <a:br>
              <a:rPr sz="2400"/>
            </a:br>
            <a:r>
              <a:rPr b="0" lang="nl-NL" sz="2400" spc="-1" strike="noStrike">
                <a:solidFill>
                  <a:srgbClr val="000000"/>
                </a:solidFill>
                <a:latin typeface="Aptos"/>
              </a:rPr>
              <a:t>uitgeroeid worden (</a:t>
            </a:r>
            <a:r>
              <a:rPr b="1" lang="nl-NL" sz="2400" spc="-1" strike="noStrike">
                <a:solidFill>
                  <a:srgbClr val="000000"/>
                </a:solidFill>
                <a:latin typeface="Aptos"/>
              </a:rPr>
              <a:t>Dan. 8:11-12</a:t>
            </a:r>
            <a:r>
              <a:rPr b="0" lang="nl-NL" sz="2400" spc="-1" strike="noStrike">
                <a:solidFill>
                  <a:srgbClr val="000000"/>
                </a:solidFill>
                <a:latin typeface="Aptos"/>
              </a:rPr>
              <a:t>)</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Hij zette de Joodse wetten opzij in</a:t>
            </a:r>
            <a:br>
              <a:rPr sz="2400"/>
            </a:br>
            <a:r>
              <a:rPr b="0" lang="nl-NL" sz="2400" spc="-1" strike="noStrike">
                <a:solidFill>
                  <a:srgbClr val="000000"/>
                </a:solidFill>
                <a:latin typeface="Aptos"/>
              </a:rPr>
              <a:t>167 v.C.</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Hij plaatste Zeus in de Joodse tempel </a:t>
            </a:r>
            <a:endParaRPr b="0" lang="nl-NL" sz="2400" spc="-1" strike="noStrike">
              <a:solidFill>
                <a:srgbClr val="000000"/>
              </a:solidFill>
              <a:latin typeface="Arial"/>
            </a:endParaRPr>
          </a:p>
        </p:txBody>
      </p:sp>
      <p:pic>
        <p:nvPicPr>
          <p:cNvPr id="254" name="Picture 2"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p:blipFill>
        <p:spPr>
          <a:xfrm>
            <a:off x="6072120" y="2256120"/>
            <a:ext cx="6118920" cy="4601160"/>
          </a:xfrm>
          <a:prstGeom prst="rect">
            <a:avLst/>
          </a:prstGeom>
          <a:ln w="0">
            <a:noFill/>
          </a:ln>
        </p:spPr>
      </p:pic>
      <p:pic>
        <p:nvPicPr>
          <p:cNvPr id="255" name="Picture 4" desc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405000" y="4196520"/>
            <a:ext cx="5261760" cy="2660760"/>
          </a:xfrm>
          <a:prstGeom prst="rect">
            <a:avLst/>
          </a:prstGeom>
          <a:ln cap="sq" w="38100">
            <a:solidFill>
              <a:srgbClr val="000000"/>
            </a:solidFill>
            <a:miter/>
          </a:ln>
          <a:effectLst>
            <a:outerShdw algn="tl" blurRad="50760" dir="2700000" dist="37674" rotWithShape="0">
              <a:srgbClr val="000000">
                <a:alpha val="43000"/>
              </a:srgbClr>
            </a:outerShdw>
          </a:effectLst>
        </p:spPr>
      </p:pic>
      <p:pic>
        <p:nvPicPr>
          <p:cNvPr id="256" name="Afbeelding 1" descr="Afbeelding met Graphics, tekenfilm, symbool, clipart&#10;&#10;Automatisch gegenereerde beschrijving"/>
          <p:cNvPicPr/>
          <p:nvPr/>
        </p:nvPicPr>
        <p:blipFill>
          <a:blip r:embed="rId5"/>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65" dur="indefinite" restart="never" nodeType="tmRoot">
          <p:childTnLst>
            <p:seq>
              <p:cTn id="766" dur="indefinite" nodeType="mainSeq">
                <p:childTnLst>
                  <p:par>
                    <p:cTn id="767" fill="hold">
                      <p:stCondLst>
                        <p:cond delay="indefinite"/>
                      </p:stCondLst>
                      <p:childTnLst>
                        <p:par>
                          <p:cTn id="768" fill="hold">
                            <p:stCondLst>
                              <p:cond delay="0"/>
                            </p:stCondLst>
                            <p:childTnLst>
                              <p:par>
                                <p:cTn id="769" nodeType="clickEffect" fill="hold" presetClass="entr" presetID="1">
                                  <p:stCondLst>
                                    <p:cond delay="0"/>
                                  </p:stCondLst>
                                  <p:childTnLst>
                                    <p:set>
                                      <p:cBhvr>
                                        <p:cTn id="770" dur="1" fill="hold">
                                          <p:stCondLst>
                                            <p:cond delay="0"/>
                                          </p:stCondLst>
                                        </p:cTn>
                                        <p:tgtEl>
                                          <p:spTgt spid="254"/>
                                        </p:tgtEl>
                                        <p:attrNameLst>
                                          <p:attrName>style.visibility</p:attrName>
                                        </p:attrNameLst>
                                      </p:cBhvr>
                                      <p:to>
                                        <p:strVal val="visible"/>
                                      </p:to>
                                    </p:set>
                                  </p:childTnLst>
                                </p:cTn>
                              </p:par>
                            </p:childTnLst>
                          </p:cTn>
                        </p:par>
                      </p:childTnLst>
                    </p:cTn>
                  </p:par>
                  <p:par>
                    <p:cTn id="771" fill="hold">
                      <p:stCondLst>
                        <p:cond delay="indefinite"/>
                      </p:stCondLst>
                      <p:childTnLst>
                        <p:par>
                          <p:cTn id="772" fill="hold">
                            <p:stCondLst>
                              <p:cond delay="0"/>
                            </p:stCondLst>
                            <p:childTnLst>
                              <p:par>
                                <p:cTn id="773" nodeType="clickEffect" fill="hold" presetClass="entr" presetID="1">
                                  <p:stCondLst>
                                    <p:cond delay="0"/>
                                  </p:stCondLst>
                                  <p:childTnLst>
                                    <p:set>
                                      <p:cBhvr>
                                        <p:cTn id="774"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775" fill="hold">
                      <p:stCondLst>
                        <p:cond delay="indefinite"/>
                      </p:stCondLst>
                      <p:childTnLst>
                        <p:par>
                          <p:cTn id="776" fill="hold">
                            <p:stCondLst>
                              <p:cond delay="0"/>
                            </p:stCondLst>
                            <p:childTnLst>
                              <p:par>
                                <p:cTn id="777" nodeType="clickEffect" fill="hold" presetClass="entr" presetID="1">
                                  <p:stCondLst>
                                    <p:cond delay="0"/>
                                  </p:stCondLst>
                                  <p:childTnLst>
                                    <p:set>
                                      <p:cBhvr>
                                        <p:cTn id="778"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779" fill="hold">
                      <p:stCondLst>
                        <p:cond delay="indefinite"/>
                      </p:stCondLst>
                      <p:childTnLst>
                        <p:par>
                          <p:cTn id="780" fill="hold">
                            <p:stCondLst>
                              <p:cond delay="0"/>
                            </p:stCondLst>
                            <p:childTnLst>
                              <p:par>
                                <p:cTn id="781" nodeType="clickEffect" fill="hold" presetClass="entr" presetID="1">
                                  <p:stCondLst>
                                    <p:cond delay="0"/>
                                  </p:stCondLst>
                                  <p:childTnLst>
                                    <p:set>
                                      <p:cBhvr>
                                        <p:cTn id="782"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783" fill="hold">
                      <p:stCondLst>
                        <p:cond delay="indefinite"/>
                      </p:stCondLst>
                      <p:childTnLst>
                        <p:par>
                          <p:cTn id="784" fill="hold">
                            <p:stCondLst>
                              <p:cond delay="0"/>
                            </p:stCondLst>
                            <p:childTnLst>
                              <p:par>
                                <p:cTn id="785" nodeType="clickEffect" fill="hold" presetClass="entr" presetID="1">
                                  <p:stCondLst>
                                    <p:cond delay="0"/>
                                  </p:stCondLst>
                                  <p:childTnLst>
                                    <p:set>
                                      <p:cBhvr>
                                        <p:cTn id="786"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par>
                    <p:cTn id="787" fill="hold">
                      <p:stCondLst>
                        <p:cond delay="indefinite"/>
                      </p:stCondLst>
                      <p:childTnLst>
                        <p:par>
                          <p:cTn id="788" fill="hold">
                            <p:stCondLst>
                              <p:cond delay="0"/>
                            </p:stCondLst>
                            <p:childTnLst>
                              <p:par>
                                <p:cTn id="789" nodeType="clickEffect" fill="hold" presetClass="entr" presetID="1">
                                  <p:stCondLst>
                                    <p:cond delay="0"/>
                                  </p:stCondLst>
                                  <p:childTnLst>
                                    <p:set>
                                      <p:cBhvr>
                                        <p:cTn id="790"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gn="ctr">
              <a:lnSpc>
                <a:spcPct val="90000"/>
              </a:lnSpc>
              <a:spcBef>
                <a:spcPts val="1001"/>
              </a:spcBef>
              <a:buNone/>
              <a:tabLst>
                <a:tab algn="l" pos="0"/>
              </a:tabLst>
            </a:pPr>
            <a:r>
              <a:rPr b="1" lang="nl-NL" sz="4000" spc="-1" strike="noStrike">
                <a:solidFill>
                  <a:srgbClr val="000000"/>
                </a:solidFill>
                <a:latin typeface="Aptos"/>
              </a:rPr>
              <a:t>Er is maar één Koning die een Godsrijk</a:t>
            </a:r>
            <a:br>
              <a:rPr sz="4000"/>
            </a:br>
            <a:r>
              <a:rPr b="1" lang="nl-NL" sz="4000" spc="-1" strike="noStrike">
                <a:solidFill>
                  <a:srgbClr val="000000"/>
                </a:solidFill>
                <a:latin typeface="Aptos"/>
              </a:rPr>
              <a:t>gaat leiden (Micha 5:4-5)</a:t>
            </a:r>
            <a:br>
              <a:rPr sz="4000"/>
            </a:br>
            <a:endParaRPr b="0" lang="nl-NL" sz="40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de Christus, zal Vrede zijn voor Israël, zegt Micha</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Wanneer de koning van Assyrië, de koning van het Noorden, in Israël komt en de paleizen betreed, zullen zij, de Israëlieten, zeven herders doen opstaan en acht vorsten uit de mensen (</a:t>
            </a:r>
            <a:r>
              <a:rPr b="1" lang="nl-NL" sz="2800" spc="-1" strike="noStrike">
                <a:solidFill>
                  <a:srgbClr val="000000"/>
                </a:solidFill>
                <a:latin typeface="Aptos"/>
              </a:rPr>
              <a:t>vs. 4</a:t>
            </a:r>
            <a:r>
              <a:rPr b="0" lang="nl-NL" sz="2800" spc="-1" strike="noStrike">
                <a:solidFill>
                  <a:srgbClr val="000000"/>
                </a:solidFill>
                <a:latin typeface="Aptos"/>
              </a:rPr>
              <a:t>; zie </a:t>
            </a:r>
            <a:r>
              <a:rPr b="1" lang="nl-NL" sz="2800" spc="-1" strike="noStrike">
                <a:solidFill>
                  <a:srgbClr val="000000"/>
                </a:solidFill>
                <a:latin typeface="Aptos"/>
              </a:rPr>
              <a:t>Zach. 12:5-6</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In Nimrod zien we Babel en Assyrië verenigd bij elkaar (</a:t>
            </a:r>
            <a:r>
              <a:rPr b="1" lang="nl-NL" sz="2800" spc="-1" strike="noStrike">
                <a:solidFill>
                  <a:srgbClr val="000000"/>
                </a:solidFill>
                <a:latin typeface="Aptos"/>
              </a:rPr>
              <a:t>Gen. 10:10-12</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Zij, de Israëlieten, zullen het land ‘van Nimrod’ weiden met gezag</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Joodse Messias zal hen redden van de koning van het Noorden, die het land binnenkomt (</a:t>
            </a:r>
            <a:r>
              <a:rPr b="1" lang="nl-NL" sz="2800" spc="-1" strike="noStrike">
                <a:solidFill>
                  <a:srgbClr val="000000"/>
                </a:solidFill>
                <a:latin typeface="Aptos"/>
              </a:rPr>
              <a:t>vs. 5</a:t>
            </a:r>
            <a:r>
              <a:rPr b="0" lang="nl-NL" sz="2800" spc="-1" strike="noStrike">
                <a:solidFill>
                  <a:srgbClr val="000000"/>
                </a:solidFill>
                <a:latin typeface="Aptos"/>
              </a:rPr>
              <a:t>) </a:t>
            </a:r>
            <a:endParaRPr b="0" lang="nl-NL" sz="2800" spc="-1" strike="noStrike">
              <a:solidFill>
                <a:srgbClr val="000000"/>
              </a:solidFill>
              <a:latin typeface="Arial"/>
            </a:endParaRPr>
          </a:p>
        </p:txBody>
      </p:sp>
      <p:pic>
        <p:nvPicPr>
          <p:cNvPr id="258"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91" dur="indefinite" restart="never" nodeType="tmRoot">
          <p:childTnLst>
            <p:seq>
              <p:cTn id="792" dur="indefinite" nodeType="mainSeq">
                <p:childTnLst>
                  <p:par>
                    <p:cTn id="793" fill="hold">
                      <p:stCondLst>
                        <p:cond delay="indefinite"/>
                      </p:stCondLst>
                      <p:childTnLst>
                        <p:par>
                          <p:cTn id="794" fill="hold">
                            <p:stCondLst>
                              <p:cond delay="0"/>
                            </p:stCondLst>
                            <p:childTnLst>
                              <p:par>
                                <p:cTn id="795" nodeType="clickEffect" fill="hold" presetClass="entr" presetID="1">
                                  <p:stCondLst>
                                    <p:cond delay="0"/>
                                  </p:stCondLst>
                                  <p:childTnLst>
                                    <p:set>
                                      <p:cBhvr>
                                        <p:cTn id="796"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797" fill="hold">
                      <p:stCondLst>
                        <p:cond delay="indefinite"/>
                      </p:stCondLst>
                      <p:childTnLst>
                        <p:par>
                          <p:cTn id="798" fill="hold">
                            <p:stCondLst>
                              <p:cond delay="0"/>
                            </p:stCondLst>
                            <p:childTnLst>
                              <p:par>
                                <p:cTn id="799" nodeType="clickEffect" fill="hold" presetClass="entr" presetID="1">
                                  <p:stCondLst>
                                    <p:cond delay="0"/>
                                  </p:stCondLst>
                                  <p:childTnLst>
                                    <p:set>
                                      <p:cBhvr>
                                        <p:cTn id="80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801" fill="hold">
                      <p:stCondLst>
                        <p:cond delay="indefinite"/>
                      </p:stCondLst>
                      <p:childTnLst>
                        <p:par>
                          <p:cTn id="802" fill="hold">
                            <p:stCondLst>
                              <p:cond delay="0"/>
                            </p:stCondLst>
                            <p:childTnLst>
                              <p:par>
                                <p:cTn id="803" nodeType="clickEffect" fill="hold" presetClass="entr" presetID="1">
                                  <p:stCondLst>
                                    <p:cond delay="0"/>
                                  </p:stCondLst>
                                  <p:childTnLst>
                                    <p:set>
                                      <p:cBhvr>
                                        <p:cTn id="804"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805" fill="hold">
                      <p:stCondLst>
                        <p:cond delay="indefinite"/>
                      </p:stCondLst>
                      <p:childTnLst>
                        <p:par>
                          <p:cTn id="806" fill="hold">
                            <p:stCondLst>
                              <p:cond delay="0"/>
                            </p:stCondLst>
                            <p:childTnLst>
                              <p:par>
                                <p:cTn id="807" nodeType="clickEffect" fill="hold" presetClass="entr" presetID="1">
                                  <p:stCondLst>
                                    <p:cond delay="0"/>
                                  </p:stCondLst>
                                  <p:childTnLst>
                                    <p:set>
                                      <p:cBhvr>
                                        <p:cTn id="808"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809" fill="hold">
                      <p:stCondLst>
                        <p:cond delay="indefinite"/>
                      </p:stCondLst>
                      <p:childTnLst>
                        <p:par>
                          <p:cTn id="810" fill="hold">
                            <p:stCondLst>
                              <p:cond delay="0"/>
                            </p:stCondLst>
                            <p:childTnLst>
                              <p:par>
                                <p:cTn id="811" nodeType="clickEffect" fill="hold" presetClass="entr" presetID="1">
                                  <p:stCondLst>
                                    <p:cond delay="0"/>
                                  </p:stCondLst>
                                  <p:childTnLst>
                                    <p:set>
                                      <p:cBhvr>
                                        <p:cTn id="812"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p:nvPr>
        </p:nvSpPr>
        <p:spPr>
          <a:xfrm>
            <a:off x="0" y="0"/>
            <a:ext cx="12191400" cy="6857280"/>
          </a:xfrm>
          <a:prstGeom prst="rect">
            <a:avLst/>
          </a:prstGeom>
          <a:noFill/>
          <a:ln w="0">
            <a:noFill/>
          </a:ln>
        </p:spPr>
        <p:txBody>
          <a:bodyPr lIns="90000" rIns="90000" tIns="45000" bIns="45000" anchor="t">
            <a:normAutofit fontScale="94000"/>
          </a:bodyPr>
          <a:p>
            <a:pPr indent="0" algn="ctr">
              <a:lnSpc>
                <a:spcPct val="90000"/>
              </a:lnSpc>
              <a:spcBef>
                <a:spcPts val="1001"/>
              </a:spcBef>
              <a:buNone/>
              <a:tabLst>
                <a:tab algn="l" pos="0"/>
              </a:tabLst>
            </a:pPr>
            <a:r>
              <a:rPr b="1" lang="nl-NL" sz="4000" spc="-1" strike="noStrike">
                <a:solidFill>
                  <a:srgbClr val="000000"/>
                </a:solidFill>
                <a:latin typeface="Aptos"/>
              </a:rPr>
              <a:t>Israël zal vrucht dragen voor de volken in het Messiaanse Vrederijk (vs. 6-14)</a:t>
            </a:r>
            <a:br>
              <a:rPr sz="4000"/>
            </a:br>
            <a:endParaRPr b="0" lang="nl-NL" sz="40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overblijfsel van Jakob zal zijn te midden van vele volken</a:t>
            </a:r>
            <a:endParaRPr b="0" lang="nl-NL" sz="28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Israël zal als de dauw vrucht dragen voor de volken, er zal nieuw leven de wereld worden ingeblazen</a:t>
            </a:r>
            <a:endParaRPr b="0" lang="nl-NL" sz="28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Ze zullen als broeders in vrede met elkaar leven en samenwonen (</a:t>
            </a:r>
            <a:r>
              <a:rPr b="1" lang="nl-NL" sz="2800" spc="-1" strike="noStrike">
                <a:solidFill>
                  <a:srgbClr val="000000"/>
                </a:solidFill>
                <a:latin typeface="Aptos"/>
              </a:rPr>
              <a:t>vs. 6</a:t>
            </a:r>
            <a:r>
              <a:rPr b="0" lang="nl-NL" sz="2800" spc="-1" strike="noStrike">
                <a:solidFill>
                  <a:srgbClr val="000000"/>
                </a:solidFill>
                <a:latin typeface="Aptos"/>
              </a:rPr>
              <a:t>; </a:t>
            </a:r>
            <a:br>
              <a:rPr sz="2800"/>
            </a:br>
            <a:r>
              <a:rPr b="0" lang="nl-NL" sz="2800" spc="-1" strike="noStrike">
                <a:solidFill>
                  <a:srgbClr val="000000"/>
                </a:solidFill>
                <a:latin typeface="Aptos"/>
              </a:rPr>
              <a:t>zie ook </a:t>
            </a:r>
            <a:r>
              <a:rPr b="1" lang="nl-NL" sz="2800" spc="-1" strike="noStrike">
                <a:solidFill>
                  <a:srgbClr val="000000"/>
                </a:solidFill>
                <a:latin typeface="Aptos"/>
              </a:rPr>
              <a:t>Jes. 19:23-25</a:t>
            </a:r>
            <a:r>
              <a:rPr b="0" lang="nl-NL" sz="2800" spc="-1" strike="noStrike">
                <a:solidFill>
                  <a:srgbClr val="000000"/>
                </a:solidFill>
                <a:latin typeface="Aptos"/>
              </a:rPr>
              <a:t>)</a:t>
            </a:r>
            <a:endParaRPr b="0" lang="nl-NL" sz="28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Maar ga niet tegen de leeuw, tegen het volk van de Messias in (</a:t>
            </a:r>
            <a:r>
              <a:rPr b="1" lang="nl-NL" sz="2800" spc="-1" strike="noStrike">
                <a:solidFill>
                  <a:srgbClr val="000000"/>
                </a:solidFill>
                <a:latin typeface="Aptos"/>
              </a:rPr>
              <a:t>vs. 7</a:t>
            </a:r>
            <a:r>
              <a:rPr b="0" lang="nl-NL" sz="2800" spc="-1" strike="noStrike">
                <a:solidFill>
                  <a:srgbClr val="000000"/>
                </a:solidFill>
                <a:latin typeface="Aptos"/>
              </a:rPr>
              <a:t>)</a:t>
            </a:r>
            <a:endParaRPr b="0" lang="nl-NL" sz="28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Israëls hand zal verhoogd zijn boven hun tegenstanders en al hun vijanden zullen uitgeroeid worden (</a:t>
            </a:r>
            <a:r>
              <a:rPr b="1" lang="nl-NL" sz="2800" spc="-1" strike="noStrike">
                <a:solidFill>
                  <a:srgbClr val="000000"/>
                </a:solidFill>
                <a:latin typeface="Aptos"/>
              </a:rPr>
              <a:t>vs. 8</a:t>
            </a:r>
            <a:r>
              <a:rPr b="0" lang="nl-NL" sz="2800" spc="-1" strike="noStrike">
                <a:solidFill>
                  <a:srgbClr val="000000"/>
                </a:solidFill>
                <a:latin typeface="Aptos"/>
              </a:rPr>
              <a:t>)</a:t>
            </a:r>
            <a:endParaRPr b="0" lang="nl-NL" sz="2800" spc="-1" strike="noStrike">
              <a:solidFill>
                <a:srgbClr val="000000"/>
              </a:solidFill>
              <a:latin typeface="Arial"/>
            </a:endParaRPr>
          </a:p>
          <a:p>
            <a:pPr marL="214200" indent="-2142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Op die dag doet de HEERE al het militaire materieel weg, ook de toverijen en afgodsbeelden, Hij gaat de heidenvolken oordelen (</a:t>
            </a:r>
            <a:r>
              <a:rPr b="1" lang="nl-NL" sz="2800" spc="-1" strike="noStrike">
                <a:solidFill>
                  <a:srgbClr val="000000"/>
                </a:solidFill>
                <a:latin typeface="Aptos"/>
              </a:rPr>
              <a:t>vs. 9-14</a:t>
            </a:r>
            <a:r>
              <a:rPr b="0" lang="nl-NL" sz="2800" spc="-1" strike="noStrike">
                <a:solidFill>
                  <a:srgbClr val="000000"/>
                </a:solidFill>
                <a:latin typeface="Aptos"/>
              </a:rPr>
              <a:t>) </a:t>
            </a:r>
            <a:endParaRPr b="0" lang="nl-NL" sz="2800" spc="-1" strike="noStrike">
              <a:solidFill>
                <a:srgbClr val="000000"/>
              </a:solidFill>
              <a:latin typeface="Arial"/>
            </a:endParaRPr>
          </a:p>
        </p:txBody>
      </p:sp>
      <p:pic>
        <p:nvPicPr>
          <p:cNvPr id="260"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813" dur="indefinite" restart="never" nodeType="tmRoot">
          <p:childTnLst>
            <p:seq>
              <p:cTn id="814" dur="indefinite" nodeType="mainSeq">
                <p:childTnLst>
                  <p:par>
                    <p:cTn id="815" fill="hold">
                      <p:stCondLst>
                        <p:cond delay="indefinite"/>
                      </p:stCondLst>
                      <p:childTnLst>
                        <p:par>
                          <p:cTn id="816" fill="hold">
                            <p:stCondLst>
                              <p:cond delay="0"/>
                            </p:stCondLst>
                            <p:childTnLst>
                              <p:par>
                                <p:cTn id="817" nodeType="clickEffect" fill="hold" presetClass="entr" presetID="1">
                                  <p:stCondLst>
                                    <p:cond delay="0"/>
                                  </p:stCondLst>
                                  <p:childTnLst>
                                    <p:set>
                                      <p:cBhvr>
                                        <p:cTn id="818"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par>
                    <p:cTn id="819" fill="hold">
                      <p:stCondLst>
                        <p:cond delay="indefinite"/>
                      </p:stCondLst>
                      <p:childTnLst>
                        <p:par>
                          <p:cTn id="820" fill="hold">
                            <p:stCondLst>
                              <p:cond delay="0"/>
                            </p:stCondLst>
                            <p:childTnLst>
                              <p:par>
                                <p:cTn id="821" nodeType="clickEffect" fill="hold" presetClass="entr" presetID="1">
                                  <p:stCondLst>
                                    <p:cond delay="0"/>
                                  </p:stCondLst>
                                  <p:childTnLst>
                                    <p:set>
                                      <p:cBhvr>
                                        <p:cTn id="822"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823" fill="hold">
                      <p:stCondLst>
                        <p:cond delay="indefinite"/>
                      </p:stCondLst>
                      <p:childTnLst>
                        <p:par>
                          <p:cTn id="824" fill="hold">
                            <p:stCondLst>
                              <p:cond delay="0"/>
                            </p:stCondLst>
                            <p:childTnLst>
                              <p:par>
                                <p:cTn id="825" nodeType="clickEffect" fill="hold" presetClass="entr" presetID="1">
                                  <p:stCondLst>
                                    <p:cond delay="0"/>
                                  </p:stCondLst>
                                  <p:childTnLst>
                                    <p:set>
                                      <p:cBhvr>
                                        <p:cTn id="826" dur="1" fill="hold">
                                          <p:stCondLst>
                                            <p:cond delay="0"/>
                                          </p:stCondLst>
                                        </p:cTn>
                                        <p:tgtEl>
                                          <p:spTgt spid="259">
                                            <p:txEl>
                                              <p:pRg st="3" end="3"/>
                                            </p:txEl>
                                          </p:spTgt>
                                        </p:tgtEl>
                                        <p:attrNameLst>
                                          <p:attrName>style.visibility</p:attrName>
                                        </p:attrNameLst>
                                      </p:cBhvr>
                                      <p:to>
                                        <p:strVal val="visible"/>
                                      </p:to>
                                    </p:set>
                                  </p:childTnLst>
                                </p:cTn>
                              </p:par>
                            </p:childTnLst>
                          </p:cTn>
                        </p:par>
                      </p:childTnLst>
                    </p:cTn>
                  </p:par>
                  <p:par>
                    <p:cTn id="827" fill="hold">
                      <p:stCondLst>
                        <p:cond delay="indefinite"/>
                      </p:stCondLst>
                      <p:childTnLst>
                        <p:par>
                          <p:cTn id="828" fill="hold">
                            <p:stCondLst>
                              <p:cond delay="0"/>
                            </p:stCondLst>
                            <p:childTnLst>
                              <p:par>
                                <p:cTn id="829" nodeType="clickEffect" fill="hold" presetClass="entr" presetID="1">
                                  <p:stCondLst>
                                    <p:cond delay="0"/>
                                  </p:stCondLst>
                                  <p:childTnLst>
                                    <p:set>
                                      <p:cBhvr>
                                        <p:cTn id="830"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831" fill="hold">
                      <p:stCondLst>
                        <p:cond delay="indefinite"/>
                      </p:stCondLst>
                      <p:childTnLst>
                        <p:par>
                          <p:cTn id="832" fill="hold">
                            <p:stCondLst>
                              <p:cond delay="0"/>
                            </p:stCondLst>
                            <p:childTnLst>
                              <p:par>
                                <p:cTn id="833" nodeType="clickEffect" fill="hold" presetClass="entr" presetID="1">
                                  <p:stCondLst>
                                    <p:cond delay="0"/>
                                  </p:stCondLst>
                                  <p:childTnLst>
                                    <p:set>
                                      <p:cBhvr>
                                        <p:cTn id="834" dur="1" fill="hold">
                                          <p:stCondLst>
                                            <p:cond delay="0"/>
                                          </p:stCondLst>
                                        </p:cTn>
                                        <p:tgtEl>
                                          <p:spTgt spid="259">
                                            <p:txEl>
                                              <p:pRg st="5" end="5"/>
                                            </p:txEl>
                                          </p:spTgt>
                                        </p:tgtEl>
                                        <p:attrNameLst>
                                          <p:attrName>style.visibility</p:attrName>
                                        </p:attrNameLst>
                                      </p:cBhvr>
                                      <p:to>
                                        <p:strVal val="visible"/>
                                      </p:to>
                                    </p:set>
                                  </p:childTnLst>
                                </p:cTn>
                              </p:par>
                            </p:childTnLst>
                          </p:cTn>
                        </p:par>
                      </p:childTnLst>
                    </p:cTn>
                  </p:par>
                  <p:par>
                    <p:cTn id="835" fill="hold">
                      <p:stCondLst>
                        <p:cond delay="indefinite"/>
                      </p:stCondLst>
                      <p:childTnLst>
                        <p:par>
                          <p:cTn id="836" fill="hold">
                            <p:stCondLst>
                              <p:cond delay="0"/>
                            </p:stCondLst>
                            <p:childTnLst>
                              <p:par>
                                <p:cTn id="837" nodeType="clickEffect" fill="hold" presetClass="entr" presetID="1">
                                  <p:stCondLst>
                                    <p:cond delay="0"/>
                                  </p:stCondLst>
                                  <p:childTnLst>
                                    <p:set>
                                      <p:cBhvr>
                                        <p:cTn id="838" dur="1" fill="hold">
                                          <p:stCondLst>
                                            <p:cond delay="0"/>
                                          </p:stCondLst>
                                        </p:cTn>
                                        <p:tgtEl>
                                          <p:spTgt spid="25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p:nvPr>
        </p:nvSpPr>
        <p:spPr>
          <a:xfrm>
            <a:off x="0" y="0"/>
            <a:ext cx="12191400" cy="6857280"/>
          </a:xfrm>
          <a:prstGeom prst="rect">
            <a:avLst/>
          </a:prstGeom>
          <a:noFill/>
          <a:ln w="0">
            <a:noFill/>
          </a:ln>
        </p:spPr>
        <p:txBody>
          <a:bodyPr lIns="90000" rIns="90000" tIns="45000" bIns="45000" anchor="t">
            <a:normAutofit fontScale="98000"/>
          </a:bodyPr>
          <a:p>
            <a:pPr indent="0" algn="ctr">
              <a:lnSpc>
                <a:spcPct val="90000"/>
              </a:lnSpc>
              <a:spcBef>
                <a:spcPts val="1001"/>
              </a:spcBef>
              <a:buNone/>
              <a:tabLst>
                <a:tab algn="l" pos="0"/>
              </a:tabLst>
            </a:pPr>
            <a:r>
              <a:rPr b="1" lang="nl-NL" sz="3800" spc="-1" strike="noStrike">
                <a:solidFill>
                  <a:srgbClr val="000000"/>
                </a:solidFill>
                <a:latin typeface="Aptos"/>
              </a:rPr>
              <a:t>Jeruzalem zal een bedwelmende beker voor </a:t>
            </a:r>
            <a:br>
              <a:rPr sz="3800"/>
            </a:br>
            <a:r>
              <a:rPr b="1" lang="nl-NL" sz="3800" spc="-1" strike="noStrike">
                <a:solidFill>
                  <a:srgbClr val="000000"/>
                </a:solidFill>
                <a:latin typeface="Aptos"/>
              </a:rPr>
              <a:t>alle volken rondom zijn (Zach. 12-14)</a:t>
            </a:r>
            <a:br>
              <a:rPr sz="3800"/>
            </a:br>
            <a:endParaRPr b="0" lang="nl-NL" sz="3800" spc="-1" strike="noStrike">
              <a:solidFill>
                <a:srgbClr val="000000"/>
              </a:solidFill>
              <a:latin typeface="Arial"/>
            </a:endParaRPr>
          </a:p>
          <a:p>
            <a:pPr marL="223560" indent="-22356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Bedwelmen: iemands bewustzijn verminderen of laten verliezen door blootstelling aan een bepaalde stof, narcotiseren (</a:t>
            </a:r>
            <a:r>
              <a:rPr b="1" lang="nl-NL" sz="2800" spc="-1" strike="noStrike">
                <a:solidFill>
                  <a:srgbClr val="000000"/>
                </a:solidFill>
                <a:latin typeface="Aptos"/>
              </a:rPr>
              <a:t>Zach. 12:2</a:t>
            </a:r>
            <a:r>
              <a:rPr b="0" lang="nl-NL" sz="2800" spc="-1" strike="noStrike">
                <a:solidFill>
                  <a:srgbClr val="000000"/>
                </a:solidFill>
                <a:latin typeface="Aptos"/>
              </a:rPr>
              <a:t>) </a:t>
            </a:r>
            <a:endParaRPr b="0" lang="nl-NL" sz="2800" spc="-1" strike="noStrike">
              <a:solidFill>
                <a:srgbClr val="000000"/>
              </a:solidFill>
              <a:latin typeface="Arial"/>
            </a:endParaRPr>
          </a:p>
          <a:p>
            <a:pPr marL="223560" indent="-22356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Jeruzalem is het middelpunt van de politieke wereld geworden, de maat van hun zonde is vol vanwege hun plannen en strijd tegen de stad</a:t>
            </a:r>
            <a:endParaRPr b="0" lang="nl-NL" sz="2800" spc="-1" strike="noStrike">
              <a:solidFill>
                <a:srgbClr val="000000"/>
              </a:solidFill>
              <a:latin typeface="Arial"/>
            </a:endParaRPr>
          </a:p>
          <a:p>
            <a:pPr marL="223560" indent="-22356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Aan de invasie van Jeruzalem zullen al de volken van de aarde deelnemen (</a:t>
            </a:r>
            <a:r>
              <a:rPr b="1" lang="nl-NL" sz="2800" spc="-1" strike="noStrike">
                <a:solidFill>
                  <a:srgbClr val="000000"/>
                </a:solidFill>
                <a:latin typeface="Aptos"/>
              </a:rPr>
              <a:t>Ps. 83:5-9</a:t>
            </a:r>
            <a:r>
              <a:rPr b="0" lang="nl-NL" sz="2800" spc="-1" strike="noStrike">
                <a:solidFill>
                  <a:srgbClr val="000000"/>
                </a:solidFill>
                <a:latin typeface="Aptos"/>
              </a:rPr>
              <a:t>; </a:t>
            </a:r>
            <a:r>
              <a:rPr b="1" lang="nl-NL" sz="2800" spc="-1" strike="noStrike">
                <a:solidFill>
                  <a:srgbClr val="000000"/>
                </a:solidFill>
                <a:latin typeface="Aptos"/>
              </a:rPr>
              <a:t>Joël 3:9-16</a:t>
            </a:r>
            <a:r>
              <a:rPr b="0" lang="nl-NL" sz="2800" spc="-1" strike="noStrike">
                <a:solidFill>
                  <a:srgbClr val="000000"/>
                </a:solidFill>
                <a:latin typeface="Aptos"/>
              </a:rPr>
              <a:t>; </a:t>
            </a:r>
            <a:r>
              <a:rPr b="1" lang="nl-NL" sz="2800" spc="-1" strike="noStrike">
                <a:solidFill>
                  <a:srgbClr val="000000"/>
                </a:solidFill>
                <a:latin typeface="Aptos"/>
              </a:rPr>
              <a:t>Openb. 16:12-16</a:t>
            </a:r>
            <a:r>
              <a:rPr b="0" lang="nl-NL" sz="2800" spc="-1" strike="noStrike">
                <a:solidFill>
                  <a:srgbClr val="000000"/>
                </a:solidFill>
                <a:latin typeface="Aptos"/>
              </a:rPr>
              <a:t>)</a:t>
            </a:r>
            <a:endParaRPr b="0" lang="nl-NL" sz="2800" spc="-1" strike="noStrike">
              <a:solidFill>
                <a:srgbClr val="000000"/>
              </a:solidFill>
              <a:latin typeface="Arial"/>
            </a:endParaRPr>
          </a:p>
          <a:p>
            <a:pPr marL="223560" indent="-22356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hele wereld zal erin betrokken worden, ook de Europese bondgenoten van Israël, zij zullen Israël willen beschermen, maar ze voeren strijd tegen de Zoon (</a:t>
            </a:r>
            <a:r>
              <a:rPr b="1" lang="nl-NL" sz="2800" spc="-1" strike="noStrike">
                <a:solidFill>
                  <a:srgbClr val="000000"/>
                </a:solidFill>
                <a:latin typeface="Aptos"/>
              </a:rPr>
              <a:t>Ps. 2</a:t>
            </a:r>
            <a:r>
              <a:rPr b="0" lang="nl-NL" sz="2800" spc="-1" strike="noStrike">
                <a:solidFill>
                  <a:srgbClr val="000000"/>
                </a:solidFill>
                <a:latin typeface="Aptos"/>
              </a:rPr>
              <a:t>)</a:t>
            </a:r>
            <a:endParaRPr b="0" lang="nl-NL" sz="2800" spc="-1" strike="noStrike">
              <a:solidFill>
                <a:srgbClr val="000000"/>
              </a:solidFill>
              <a:latin typeface="Arial"/>
            </a:endParaRPr>
          </a:p>
          <a:p>
            <a:pPr marL="223560" indent="-22356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Jeruzalem is een ruwe steen die diepe sneden zal bezorgen (</a:t>
            </a:r>
            <a:r>
              <a:rPr b="1" lang="nl-NL" sz="2800" spc="-1" strike="noStrike">
                <a:solidFill>
                  <a:srgbClr val="000000"/>
                </a:solidFill>
                <a:latin typeface="Aptos"/>
              </a:rPr>
              <a:t>Zach. 12:3</a:t>
            </a:r>
            <a:r>
              <a:rPr b="0" lang="nl-NL" sz="2800" spc="-1" strike="noStrike">
                <a:solidFill>
                  <a:srgbClr val="000000"/>
                </a:solidFill>
                <a:latin typeface="Aptos"/>
              </a:rPr>
              <a:t>) </a:t>
            </a:r>
            <a:endParaRPr b="0" lang="nl-NL" sz="2800" spc="-1" strike="noStrike">
              <a:solidFill>
                <a:srgbClr val="000000"/>
              </a:solidFill>
              <a:latin typeface="Arial"/>
            </a:endParaRPr>
          </a:p>
        </p:txBody>
      </p:sp>
      <p:pic>
        <p:nvPicPr>
          <p:cNvPr id="262"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839" dur="indefinite" restart="never" nodeType="tmRoot">
          <p:childTnLst>
            <p:seq>
              <p:cTn id="840" dur="indefinite" nodeType="mainSeq">
                <p:childTnLst>
                  <p:par>
                    <p:cTn id="841" fill="hold">
                      <p:stCondLst>
                        <p:cond delay="indefinite"/>
                      </p:stCondLst>
                      <p:childTnLst>
                        <p:par>
                          <p:cTn id="842" fill="hold">
                            <p:stCondLst>
                              <p:cond delay="0"/>
                            </p:stCondLst>
                            <p:childTnLst>
                              <p:par>
                                <p:cTn id="843" nodeType="clickEffect" fill="hold" presetClass="entr" presetID="1">
                                  <p:stCondLst>
                                    <p:cond delay="0"/>
                                  </p:stCondLst>
                                  <p:childTnLst>
                                    <p:set>
                                      <p:cBhvr>
                                        <p:cTn id="844" dur="1" fill="hold">
                                          <p:stCondLst>
                                            <p:cond delay="0"/>
                                          </p:stCondLst>
                                        </p:cTn>
                                        <p:tgtEl>
                                          <p:spTgt spid="261">
                                            <p:txEl>
                                              <p:pRg st="1" end="1"/>
                                            </p:txEl>
                                          </p:spTgt>
                                        </p:tgtEl>
                                        <p:attrNameLst>
                                          <p:attrName>style.visibility</p:attrName>
                                        </p:attrNameLst>
                                      </p:cBhvr>
                                      <p:to>
                                        <p:strVal val="visible"/>
                                      </p:to>
                                    </p:set>
                                  </p:childTnLst>
                                </p:cTn>
                              </p:par>
                            </p:childTnLst>
                          </p:cTn>
                        </p:par>
                      </p:childTnLst>
                    </p:cTn>
                  </p:par>
                  <p:par>
                    <p:cTn id="845" fill="hold">
                      <p:stCondLst>
                        <p:cond delay="indefinite"/>
                      </p:stCondLst>
                      <p:childTnLst>
                        <p:par>
                          <p:cTn id="846" fill="hold">
                            <p:stCondLst>
                              <p:cond delay="0"/>
                            </p:stCondLst>
                            <p:childTnLst>
                              <p:par>
                                <p:cTn id="847" nodeType="clickEffect" fill="hold" presetClass="entr" presetID="1">
                                  <p:stCondLst>
                                    <p:cond delay="0"/>
                                  </p:stCondLst>
                                  <p:childTnLst>
                                    <p:set>
                                      <p:cBhvr>
                                        <p:cTn id="848"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par>
                    <p:cTn id="849" fill="hold">
                      <p:stCondLst>
                        <p:cond delay="indefinite"/>
                      </p:stCondLst>
                      <p:childTnLst>
                        <p:par>
                          <p:cTn id="850" fill="hold">
                            <p:stCondLst>
                              <p:cond delay="0"/>
                            </p:stCondLst>
                            <p:childTnLst>
                              <p:par>
                                <p:cTn id="851" nodeType="clickEffect" fill="hold" presetClass="entr" presetID="1">
                                  <p:stCondLst>
                                    <p:cond delay="0"/>
                                  </p:stCondLst>
                                  <p:childTnLst>
                                    <p:set>
                                      <p:cBhvr>
                                        <p:cTn id="852" dur="1" fill="hold">
                                          <p:stCondLst>
                                            <p:cond delay="0"/>
                                          </p:stCondLst>
                                        </p:cTn>
                                        <p:tgtEl>
                                          <p:spTgt spid="261">
                                            <p:txEl>
                                              <p:pRg st="3" end="3"/>
                                            </p:txEl>
                                          </p:spTgt>
                                        </p:tgtEl>
                                        <p:attrNameLst>
                                          <p:attrName>style.visibility</p:attrName>
                                        </p:attrNameLst>
                                      </p:cBhvr>
                                      <p:to>
                                        <p:strVal val="visible"/>
                                      </p:to>
                                    </p:set>
                                  </p:childTnLst>
                                </p:cTn>
                              </p:par>
                            </p:childTnLst>
                          </p:cTn>
                        </p:par>
                      </p:childTnLst>
                    </p:cTn>
                  </p:par>
                  <p:par>
                    <p:cTn id="853" fill="hold">
                      <p:stCondLst>
                        <p:cond delay="indefinite"/>
                      </p:stCondLst>
                      <p:childTnLst>
                        <p:par>
                          <p:cTn id="854" fill="hold">
                            <p:stCondLst>
                              <p:cond delay="0"/>
                            </p:stCondLst>
                            <p:childTnLst>
                              <p:par>
                                <p:cTn id="855" nodeType="clickEffect" fill="hold" presetClass="entr" presetID="1">
                                  <p:stCondLst>
                                    <p:cond delay="0"/>
                                  </p:stCondLst>
                                  <p:childTnLst>
                                    <p:set>
                                      <p:cBhvr>
                                        <p:cTn id="856" dur="1" fill="hold">
                                          <p:stCondLst>
                                            <p:cond delay="0"/>
                                          </p:stCondLst>
                                        </p:cTn>
                                        <p:tgtEl>
                                          <p:spTgt spid="261">
                                            <p:txEl>
                                              <p:pRg st="4" end="4"/>
                                            </p:txEl>
                                          </p:spTgt>
                                        </p:tgtEl>
                                        <p:attrNameLst>
                                          <p:attrName>style.visibility</p:attrName>
                                        </p:attrNameLst>
                                      </p:cBhvr>
                                      <p:to>
                                        <p:strVal val="visible"/>
                                      </p:to>
                                    </p:set>
                                  </p:childTnLst>
                                </p:cTn>
                              </p:par>
                            </p:childTnLst>
                          </p:cTn>
                        </p:par>
                      </p:childTnLst>
                    </p:cTn>
                  </p:par>
                  <p:par>
                    <p:cTn id="857" fill="hold">
                      <p:stCondLst>
                        <p:cond delay="indefinite"/>
                      </p:stCondLst>
                      <p:childTnLst>
                        <p:par>
                          <p:cTn id="858" fill="hold">
                            <p:stCondLst>
                              <p:cond delay="0"/>
                            </p:stCondLst>
                            <p:childTnLst>
                              <p:par>
                                <p:cTn id="859" nodeType="clickEffect" fill="hold" presetClass="entr" presetID="1">
                                  <p:stCondLst>
                                    <p:cond delay="0"/>
                                  </p:stCondLst>
                                  <p:childTnLst>
                                    <p:set>
                                      <p:cBhvr>
                                        <p:cTn id="860" dur="1" fill="hold">
                                          <p:stCondLst>
                                            <p:cond delay="0"/>
                                          </p:stCondLst>
                                        </p:cTn>
                                        <p:tgtEl>
                                          <p:spTgt spid="26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 name="Diagram1"/>
          <p:cNvGraphicFramePr/>
          <p:nvPr>
            <p:extLst>
              <p:ext uri="{D42A27DB-BD31-4B8C-83A1-F6EECF244321}">
                <p14:modId xmlns:p14="http://schemas.microsoft.com/office/powerpoint/2010/main" val="781485863"/>
              </p:ext>
            </p:extLst>
          </p:nvPr>
        </p:nvGraphicFramePr>
        <p:xfrm>
          <a:off x="1941480" y="422280"/>
          <a:ext cx="8308440" cy="60123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25" name="Afbeelding 1" descr="Afbeelding met Graphics, tekenfilm, symbool, clipart&#10;&#10;Automatisch gegenereerde beschrijving"/>
          <p:cNvPicPr/>
          <p:nvPr/>
        </p:nvPicPr>
        <p:blipFill>
          <a:blip r:embed="rId6"/>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p:nvPr>
        </p:nvSpPr>
        <p:spPr>
          <a:xfrm>
            <a:off x="0" y="0"/>
            <a:ext cx="121914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afgodendienst zal worden uitgeroeid: de valse profeten met leugenachtige visioenen, de onreine geesten, de afgoden, enz. (</a:t>
            </a:r>
            <a:r>
              <a:rPr b="1" lang="nl-NL" sz="2800" spc="-1" strike="noStrike">
                <a:solidFill>
                  <a:srgbClr val="000000"/>
                </a:solidFill>
                <a:latin typeface="Aptos"/>
              </a:rPr>
              <a:t>Zach. 13:1-4</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Hoort u bij de goede Herder, de nederige Knecht, de gehoorzame Slaaf, de Zoon van God? (</a:t>
            </a:r>
            <a:r>
              <a:rPr b="1" lang="nl-NL" sz="2800" spc="-1" strike="noStrike">
                <a:solidFill>
                  <a:srgbClr val="000000"/>
                </a:solidFill>
                <a:latin typeface="Aptos"/>
              </a:rPr>
              <a:t>Zach. 13:5-7</a:t>
            </a:r>
            <a:r>
              <a:rPr b="0" lang="nl-NL" sz="2800" spc="-1" strike="noStrike">
                <a:solidFill>
                  <a:srgbClr val="000000"/>
                </a:solidFill>
                <a:latin typeface="Aptos"/>
              </a:rPr>
              <a: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Twee derde van het Joodse volk zal uitgeroeid worden en de geest geven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Het gelovige overblijfsel van Jakob wordt behouden (</a:t>
            </a:r>
            <a:r>
              <a:rPr b="1" lang="nl-NL" sz="2800" spc="-1" strike="noStrike">
                <a:solidFill>
                  <a:srgbClr val="000000"/>
                </a:solidFill>
                <a:latin typeface="Aptos"/>
              </a:rPr>
              <a:t>Zach. 13:8-9</a:t>
            </a:r>
            <a:r>
              <a:rPr b="0" lang="nl-NL" sz="2800" spc="-1" strike="noStrike">
                <a:solidFill>
                  <a:srgbClr val="000000"/>
                </a:solidFill>
                <a:latin typeface="Aptos"/>
              </a:rPr>
              <a:t>)</a:t>
            </a:r>
            <a:endParaRPr b="0" lang="nl-NL" sz="2800" spc="-1" strike="noStrike">
              <a:solidFill>
                <a:srgbClr val="000000"/>
              </a:solidFill>
              <a:latin typeface="Arial"/>
            </a:endParaRPr>
          </a:p>
        </p:txBody>
      </p:sp>
      <p:pic>
        <p:nvPicPr>
          <p:cNvPr id="264" name="Afbeelding 1"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861" dur="indefinite" restart="never" nodeType="tmRoot">
          <p:childTnLst>
            <p:seq>
              <p:cTn id="862" dur="indefinite" nodeType="mainSeq">
                <p:childTnLst>
                  <p:par>
                    <p:cTn id="863" fill="hold">
                      <p:stCondLst>
                        <p:cond delay="indefinite"/>
                      </p:stCondLst>
                      <p:childTnLst>
                        <p:par>
                          <p:cTn id="864" fill="hold">
                            <p:stCondLst>
                              <p:cond delay="0"/>
                            </p:stCondLst>
                            <p:childTnLst>
                              <p:par>
                                <p:cTn id="865" nodeType="clickEffect" fill="hold" presetClass="entr" presetID="1">
                                  <p:stCondLst>
                                    <p:cond delay="0"/>
                                  </p:stCondLst>
                                  <p:childTnLst>
                                    <p:set>
                                      <p:cBhvr>
                                        <p:cTn id="866"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867" fill="hold">
                      <p:stCondLst>
                        <p:cond delay="indefinite"/>
                      </p:stCondLst>
                      <p:childTnLst>
                        <p:par>
                          <p:cTn id="868" fill="hold">
                            <p:stCondLst>
                              <p:cond delay="0"/>
                            </p:stCondLst>
                            <p:childTnLst>
                              <p:par>
                                <p:cTn id="869" nodeType="clickEffect" fill="hold" presetClass="entr" presetID="1">
                                  <p:stCondLst>
                                    <p:cond delay="0"/>
                                  </p:stCondLst>
                                  <p:childTnLst>
                                    <p:set>
                                      <p:cBhvr>
                                        <p:cTn id="870"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871" fill="hold">
                      <p:stCondLst>
                        <p:cond delay="indefinite"/>
                      </p:stCondLst>
                      <p:childTnLst>
                        <p:par>
                          <p:cTn id="872" fill="hold">
                            <p:stCondLst>
                              <p:cond delay="0"/>
                            </p:stCondLst>
                            <p:childTnLst>
                              <p:par>
                                <p:cTn id="873" nodeType="clickEffect" fill="hold" presetClass="entr" presetID="1">
                                  <p:stCondLst>
                                    <p:cond delay="0"/>
                                  </p:stCondLst>
                                  <p:childTnLst>
                                    <p:set>
                                      <p:cBhvr>
                                        <p:cTn id="874" dur="1" fill="hold">
                                          <p:stCondLst>
                                            <p:cond delay="0"/>
                                          </p:stCondLst>
                                        </p:cTn>
                                        <p:tgtEl>
                                          <p:spTgt spid="263">
                                            <p:txEl>
                                              <p:pRg st="3" end="3"/>
                                            </p:txEl>
                                          </p:spTgt>
                                        </p:tgtEl>
                                        <p:attrNameLst>
                                          <p:attrName>style.visibility</p:attrName>
                                        </p:attrNameLst>
                                      </p:cBhvr>
                                      <p:to>
                                        <p:strVal val="visible"/>
                                      </p:to>
                                    </p:set>
                                  </p:childTnLst>
                                </p:cTn>
                              </p:par>
                            </p:childTnLst>
                          </p:cTn>
                        </p:par>
                      </p:childTnLst>
                    </p:cTn>
                  </p:par>
                  <p:par>
                    <p:cTn id="875" fill="hold">
                      <p:stCondLst>
                        <p:cond delay="indefinite"/>
                      </p:stCondLst>
                      <p:childTnLst>
                        <p:par>
                          <p:cTn id="876" fill="hold">
                            <p:stCondLst>
                              <p:cond delay="0"/>
                            </p:stCondLst>
                            <p:childTnLst>
                              <p:par>
                                <p:cTn id="877" nodeType="clickEffect" fill="hold" presetClass="entr" presetID="1">
                                  <p:stCondLst>
                                    <p:cond delay="0"/>
                                  </p:stCondLst>
                                  <p:childTnLst>
                                    <p:set>
                                      <p:cBhvr>
                                        <p:cTn id="878" dur="1" fill="hold">
                                          <p:stCondLst>
                                            <p:cond delay="0"/>
                                          </p:stCondLst>
                                        </p:cTn>
                                        <p:tgtEl>
                                          <p:spTgt spid="26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265" name="Rectangle 7"/>
          <p:cNvSpPr/>
          <p:nvPr/>
        </p:nvSpPr>
        <p:spPr>
          <a:xfrm>
            <a:off x="0" y="0"/>
            <a:ext cx="1218816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266" name="Picture 2" descr="Afbeelding met buitenshuis, berg, Luchtfotografie, gras&#10;&#10;Automatisch gegenereerde beschrijving"/>
          <p:cNvPicPr/>
          <p:nvPr/>
        </p:nvPicPr>
        <p:blipFill>
          <a:blip r:embed="rId1"/>
          <a:srcRect l="6234" t="0" r="0" b="0"/>
          <a:stretch/>
        </p:blipFill>
        <p:spPr>
          <a:xfrm>
            <a:off x="0" y="0"/>
            <a:ext cx="9668880" cy="6857280"/>
          </a:xfrm>
          <a:prstGeom prst="rect">
            <a:avLst/>
          </a:prstGeom>
          <a:ln w="0">
            <a:noFill/>
          </a:ln>
        </p:spPr>
      </p:pic>
      <p:sp>
        <p:nvSpPr>
          <p:cNvPr id="267" name="Rectangle 9"/>
          <p:cNvSpPr/>
          <p:nvPr/>
        </p:nvSpPr>
        <p:spPr>
          <a:xfrm flipH="1">
            <a:off x="5124240" y="0"/>
            <a:ext cx="7066080" cy="6857280"/>
          </a:xfrm>
          <a:prstGeom prst="rect">
            <a:avLst/>
          </a:prstGeom>
          <a:gradFill rotWithShape="0">
            <a:gsLst>
              <a:gs pos="52000">
                <a:srgbClr val="ffffff"/>
              </a:gs>
              <a:gs pos="100000">
                <a:srgbClr val="ffffff">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268" name="PlaceHolder 1"/>
          <p:cNvSpPr>
            <a:spLocks noGrp="1"/>
          </p:cNvSpPr>
          <p:nvPr>
            <p:ph/>
          </p:nvPr>
        </p:nvSpPr>
        <p:spPr>
          <a:xfrm>
            <a:off x="7421400" y="0"/>
            <a:ext cx="476964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800"/>
            </a:b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De volken denken aan hun overwinning, maar de HEERE gaat de buit teruggeven aan Israël </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800" spc="-1" strike="noStrike">
                <a:solidFill>
                  <a:srgbClr val="000000"/>
                </a:solidFill>
                <a:latin typeface="Aptos"/>
              </a:rPr>
              <a:t>Hij zal met hen afrekenen, zie Zacharia 12:1-8 en de eindstrijd bij Armageddon (</a:t>
            </a:r>
            <a:r>
              <a:rPr b="1" lang="nl-NL" sz="2800" spc="-1" strike="noStrike">
                <a:solidFill>
                  <a:srgbClr val="000000"/>
                </a:solidFill>
                <a:latin typeface="Aptos"/>
              </a:rPr>
              <a:t>Openb. 16:16-19</a:t>
            </a:r>
            <a:r>
              <a:rPr b="0" lang="nl-NL" sz="2800" spc="-1" strike="noStrike">
                <a:solidFill>
                  <a:srgbClr val="000000"/>
                </a:solidFill>
                <a:latin typeface="Aptos"/>
              </a:rPr>
              <a:t>;</a:t>
            </a:r>
            <a:r>
              <a:rPr b="1" lang="nl-NL" sz="2800" spc="-1" strike="noStrike">
                <a:solidFill>
                  <a:srgbClr val="000000"/>
                </a:solidFill>
                <a:latin typeface="Aptos"/>
              </a:rPr>
              <a:t> 19:11-21</a:t>
            </a:r>
            <a:r>
              <a:rPr b="0" lang="nl-NL" sz="2800" spc="-1" strike="noStrike">
                <a:solidFill>
                  <a:srgbClr val="000000"/>
                </a:solidFill>
                <a:latin typeface="Aptos"/>
              </a:rPr>
              <a:t>)</a:t>
            </a:r>
            <a:endParaRPr b="0" lang="nl-NL" sz="2800" spc="-1" strike="noStrike">
              <a:solidFill>
                <a:srgbClr val="000000"/>
              </a:solidFill>
              <a:latin typeface="Arial"/>
            </a:endParaRPr>
          </a:p>
        </p:txBody>
      </p:sp>
      <p:pic>
        <p:nvPicPr>
          <p:cNvPr id="269" name="Afbeelding 3" descr="Afbeelding met Graphics, tekenfilm, symbool, clipart&#10;&#10;Automatisch gegenereerde beschrijving"/>
          <p:cNvPicPr/>
          <p:nvPr/>
        </p:nvPicPr>
        <p:blipFill>
          <a:blip r:embed="rId2"/>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879" dur="indefinite" restart="never" nodeType="tmRoot">
          <p:childTnLst>
            <p:seq>
              <p:cTn id="880" dur="indefinite" nodeType="mainSeq">
                <p:childTnLst>
                  <p:par>
                    <p:cTn id="881" fill="hold">
                      <p:stCondLst>
                        <p:cond delay="indefinite"/>
                      </p:stCondLst>
                      <p:childTnLst>
                        <p:par>
                          <p:cTn id="882" fill="hold">
                            <p:stCondLst>
                              <p:cond delay="0"/>
                            </p:stCondLst>
                            <p:childTnLst>
                              <p:par>
                                <p:cTn id="883" nodeType="clickEffect" fill="hold" presetClass="entr" presetID="1">
                                  <p:stCondLst>
                                    <p:cond delay="0"/>
                                  </p:stCondLst>
                                  <p:childTnLst>
                                    <p:set>
                                      <p:cBhvr>
                                        <p:cTn id="884" dur="1" fill="hold">
                                          <p:stCondLst>
                                            <p:cond delay="0"/>
                                          </p:stCondLst>
                                        </p:cTn>
                                        <p:tgtEl>
                                          <p:spTgt spid="268">
                                            <p:txEl>
                                              <p:pRg st="1" end="1"/>
                                            </p:txEl>
                                          </p:spTgt>
                                        </p:tgtEl>
                                        <p:attrNameLst>
                                          <p:attrName>style.visibility</p:attrName>
                                        </p:attrNameLst>
                                      </p:cBhvr>
                                      <p:to>
                                        <p:strVal val="visible"/>
                                      </p:to>
                                    </p:set>
                                  </p:childTnLst>
                                </p:cTn>
                              </p:par>
                            </p:childTnLst>
                          </p:cTn>
                        </p:par>
                      </p:childTnLst>
                    </p:cTn>
                  </p:par>
                  <p:par>
                    <p:cTn id="885" fill="hold">
                      <p:stCondLst>
                        <p:cond delay="indefinite"/>
                      </p:stCondLst>
                      <p:childTnLst>
                        <p:par>
                          <p:cTn id="886" fill="hold">
                            <p:stCondLst>
                              <p:cond delay="0"/>
                            </p:stCondLst>
                            <p:childTnLst>
                              <p:par>
                                <p:cTn id="887" nodeType="clickEffect" fill="hold" presetClass="entr" presetID="1">
                                  <p:stCondLst>
                                    <p:cond delay="0"/>
                                  </p:stCondLst>
                                  <p:childTnLst>
                                    <p:set>
                                      <p:cBhvr>
                                        <p:cTn id="888" dur="1" fill="hold">
                                          <p:stCondLst>
                                            <p:cond delay="0"/>
                                          </p:stCondLst>
                                        </p:cTn>
                                        <p:tgtEl>
                                          <p:spTgt spid="268">
                                            <p:txEl>
                                              <p:pRg st="2" end="2"/>
                                            </p:txEl>
                                          </p:spTgt>
                                        </p:tgtEl>
                                        <p:attrNameLst>
                                          <p:attrName>style.visibility</p:attrName>
                                        </p:attrNameLst>
                                      </p:cBhvr>
                                      <p:to>
                                        <p:strVal val="visible"/>
                                      </p:to>
                                    </p:set>
                                  </p:childTnLst>
                                </p:cTn>
                              </p:par>
                            </p:childTnLst>
                          </p:cTn>
                        </p:par>
                      </p:childTnLst>
                    </p:cTn>
                  </p:par>
                  <p:par>
                    <p:cTn id="889" fill="hold">
                      <p:stCondLst>
                        <p:cond delay="indefinite"/>
                      </p:stCondLst>
                      <p:childTnLst>
                        <p:par>
                          <p:cTn id="890" fill="hold">
                            <p:stCondLst>
                              <p:cond delay="0"/>
                            </p:stCondLst>
                            <p:childTnLst>
                              <p:par>
                                <p:cTn id="891" nodeType="clickEffect" fill="hold" presetClass="entr" presetID="1">
                                  <p:stCondLst>
                                    <p:cond delay="0"/>
                                  </p:stCondLst>
                                  <p:childTnLst>
                                    <p:set>
                                      <p:cBhvr>
                                        <p:cTn id="892"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cxnSp>
        <p:nvCxnSpPr>
          <p:cNvPr id="270" name="Straight Connector 8"/>
          <p:cNvCxnSpPr/>
          <p:nvPr/>
        </p:nvCxnSpPr>
        <p:spPr>
          <a:xfrm>
            <a:off x="865080" y="870840"/>
            <a:ext cx="737640" cy="720"/>
          </a:xfrm>
          <a:prstGeom prst="straightConnector1">
            <a:avLst/>
          </a:prstGeom>
          <a:ln w="57150">
            <a:solidFill>
              <a:srgbClr val="0f9ed5"/>
            </a:solidFill>
            <a:round/>
          </a:ln>
        </p:spPr>
      </p:cxnSp>
      <p:sp>
        <p:nvSpPr>
          <p:cNvPr id="271" name="PlaceHolder 1"/>
          <p:cNvSpPr>
            <a:spLocks noGrp="1"/>
          </p:cNvSpPr>
          <p:nvPr>
            <p:ph/>
          </p:nvPr>
        </p:nvSpPr>
        <p:spPr>
          <a:xfrm>
            <a:off x="0" y="0"/>
            <a:ext cx="565020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400"/>
            </a:br>
            <a:br>
              <a:rPr sz="2400"/>
            </a:b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Op die dag zullen Zijn voeten op de Olijfberg staan (</a:t>
            </a:r>
            <a:r>
              <a:rPr b="1" lang="nl-NL" sz="2400" spc="-1" strike="noStrike">
                <a:solidFill>
                  <a:srgbClr val="000000"/>
                </a:solidFill>
                <a:latin typeface="Aptos"/>
              </a:rPr>
              <a:t>Zach. 14:4</a:t>
            </a:r>
            <a:r>
              <a:rPr b="0" lang="nl-NL" sz="2400" spc="-1" strike="noStrike">
                <a:solidFill>
                  <a:srgbClr val="000000"/>
                </a:solidFill>
                <a:latin typeface="Aptos"/>
              </a:rPr>
              <a:t>)</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Geleerden hebben onderzoekingen in de Olijfberg gedaan en hebben geconstateerd dat er reeds een breuklijn in de aardlagen onder de Olijfberg aanwezig is</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Geleerden zijn ervan overtuigd dat een splijting van de Olijfberg zoals Zacharia beschreven heeft in de toekomst inderdaad zal plaats vinden</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De wetenschap bevestigt dat de profetie van Zacharia vervuld zal worden</a:t>
            </a:r>
            <a:endParaRPr b="0" lang="nl-NL" sz="2400" spc="-1" strike="noStrike">
              <a:solidFill>
                <a:srgbClr val="000000"/>
              </a:solidFill>
              <a:latin typeface="Arial"/>
            </a:endParaRPr>
          </a:p>
        </p:txBody>
      </p:sp>
      <p:pic>
        <p:nvPicPr>
          <p:cNvPr id="272" name="Picture 2" descr="Olijfberg - Wikipedia"/>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10508" t="0" r="17957" b="0"/>
          <a:stretch/>
        </p:blipFill>
        <p:spPr>
          <a:xfrm>
            <a:off x="5650920" y="0"/>
            <a:ext cx="6540120" cy="6857280"/>
          </a:xfrm>
          <a:prstGeom prst="rect">
            <a:avLst/>
          </a:prstGeom>
          <a:ln w="0">
            <a:noFill/>
          </a:ln>
        </p:spPr>
      </p:pic>
      <p:pic>
        <p:nvPicPr>
          <p:cNvPr id="273" name="Picture 4" descr="Olijfberg - Vakanties Israel"/>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7717680" y="3878640"/>
            <a:ext cx="4473720" cy="2978640"/>
          </a:xfrm>
          <a:prstGeom prst="rect">
            <a:avLst/>
          </a:prstGeom>
          <a:ln w="0">
            <a:noFill/>
          </a:ln>
          <a:effectLst>
            <a:outerShdw algn="tl" blurRad="190440" rotWithShape="0">
              <a:srgbClr val="000000">
                <a:alpha val="70000"/>
              </a:srgbClr>
            </a:outerShdw>
          </a:effectLst>
        </p:spPr>
      </p:pic>
      <p:pic>
        <p:nvPicPr>
          <p:cNvPr id="274" name="Afbeelding 7" descr="Afbeelding met Graphics, tekenfilm, symbool, clipart&#10;&#10;Automatisch gegenereerde beschrijving"/>
          <p:cNvPicPr/>
          <p:nvPr/>
        </p:nvPicPr>
        <p:blipFill>
          <a:blip r:embed="rId5"/>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893" dur="indefinite" restart="never" nodeType="tmRoot">
          <p:childTnLst>
            <p:seq>
              <p:cTn id="894" dur="indefinite" nodeType="mainSeq">
                <p:childTnLst>
                  <p:par>
                    <p:cTn id="895" fill="hold">
                      <p:stCondLst>
                        <p:cond delay="indefinite"/>
                      </p:stCondLst>
                      <p:childTnLst>
                        <p:par>
                          <p:cTn id="896" fill="hold">
                            <p:stCondLst>
                              <p:cond delay="0"/>
                            </p:stCondLst>
                            <p:childTnLst>
                              <p:par>
                                <p:cTn id="897" nodeType="clickEffect" fill="hold" presetClass="entr" presetID="1">
                                  <p:stCondLst>
                                    <p:cond delay="0"/>
                                  </p:stCondLst>
                                  <p:childTnLst>
                                    <p:set>
                                      <p:cBhvr>
                                        <p:cTn id="898"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899" fill="hold">
                      <p:stCondLst>
                        <p:cond delay="indefinite"/>
                      </p:stCondLst>
                      <p:childTnLst>
                        <p:par>
                          <p:cTn id="900" fill="hold">
                            <p:stCondLst>
                              <p:cond delay="0"/>
                            </p:stCondLst>
                            <p:childTnLst>
                              <p:par>
                                <p:cTn id="901" nodeType="clickEffect" fill="hold" presetClass="entr" presetID="1">
                                  <p:stCondLst>
                                    <p:cond delay="0"/>
                                  </p:stCondLst>
                                  <p:childTnLst>
                                    <p:set>
                                      <p:cBhvr>
                                        <p:cTn id="902"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903" fill="hold">
                      <p:stCondLst>
                        <p:cond delay="indefinite"/>
                      </p:stCondLst>
                      <p:childTnLst>
                        <p:par>
                          <p:cTn id="904" fill="hold">
                            <p:stCondLst>
                              <p:cond delay="0"/>
                            </p:stCondLst>
                            <p:childTnLst>
                              <p:par>
                                <p:cTn id="905" nodeType="clickEffect" fill="hold" presetClass="entr" presetID="1">
                                  <p:stCondLst>
                                    <p:cond delay="0"/>
                                  </p:stCondLst>
                                  <p:childTnLst>
                                    <p:set>
                                      <p:cBhvr>
                                        <p:cTn id="906"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907" fill="hold">
                      <p:stCondLst>
                        <p:cond delay="indefinite"/>
                      </p:stCondLst>
                      <p:childTnLst>
                        <p:par>
                          <p:cTn id="908" fill="hold">
                            <p:stCondLst>
                              <p:cond delay="0"/>
                            </p:stCondLst>
                            <p:childTnLst>
                              <p:par>
                                <p:cTn id="909" nodeType="clickEffect" fill="hold" presetClass="entr" presetID="1">
                                  <p:stCondLst>
                                    <p:cond delay="0"/>
                                  </p:stCondLst>
                                  <p:childTnLst>
                                    <p:set>
                                      <p:cBhvr>
                                        <p:cTn id="910"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par>
                    <p:cTn id="911" fill="hold">
                      <p:stCondLst>
                        <p:cond delay="indefinite"/>
                      </p:stCondLst>
                      <p:childTnLst>
                        <p:par>
                          <p:cTn id="912" fill="hold">
                            <p:stCondLst>
                              <p:cond delay="0"/>
                            </p:stCondLst>
                            <p:childTnLst>
                              <p:par>
                                <p:cTn id="913" nodeType="clickEffect" fill="hold" presetClass="entr" presetID="1">
                                  <p:stCondLst>
                                    <p:cond delay="0"/>
                                  </p:stCondLst>
                                  <p:childTnLst>
                                    <p:set>
                                      <p:cBhvr>
                                        <p:cTn id="914" dur="1" fill="hold">
                                          <p:stCondLst>
                                            <p:cond delay="0"/>
                                          </p:stCondLst>
                                        </p:cTn>
                                        <p:tgtEl>
                                          <p:spTgt spid="272"/>
                                        </p:tgtEl>
                                        <p:attrNameLst>
                                          <p:attrName>style.visibility</p:attrName>
                                        </p:attrNameLst>
                                      </p:cBhvr>
                                      <p:to>
                                        <p:strVal val="visible"/>
                                      </p:to>
                                    </p:set>
                                  </p:childTnLst>
                                </p:cTn>
                              </p:par>
                            </p:childTnLst>
                          </p:cTn>
                        </p:par>
                      </p:childTnLst>
                    </p:cTn>
                  </p:par>
                  <p:par>
                    <p:cTn id="915" fill="hold">
                      <p:stCondLst>
                        <p:cond delay="indefinite"/>
                      </p:stCondLst>
                      <p:childTnLst>
                        <p:par>
                          <p:cTn id="916" fill="hold">
                            <p:stCondLst>
                              <p:cond delay="0"/>
                            </p:stCondLst>
                            <p:childTnLst>
                              <p:par>
                                <p:cTn id="917" nodeType="clickEffect" fill="hold" presetClass="entr" presetID="1">
                                  <p:stCondLst>
                                    <p:cond delay="0"/>
                                  </p:stCondLst>
                                  <p:childTnLst>
                                    <p:set>
                                      <p:cBhvr>
                                        <p:cTn id="918"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icture 2"/>
          <p:cNvSpPr/>
          <p:nvPr/>
        </p:nvSpPr>
        <p:spPr>
          <a:xfrm>
            <a:off x="4883040" y="0"/>
            <a:ext cx="7308360" cy="3364200"/>
          </a:xfrm>
          <a:custGeom>
            <a:avLst/>
            <a:gdLst>
              <a:gd name="textAreaLeft" fmla="*/ 0 w 7308360"/>
              <a:gd name="textAreaRight" fmla="*/ 7309080 w 7308360"/>
              <a:gd name="textAreaTop" fmla="*/ 0 h 3364200"/>
              <a:gd name="textAreaBottom" fmla="*/ 3364920 h 3364200"/>
            </a:gdLst>
            <a:ahLst/>
            <a:rect l="textAreaLeft" t="textAreaTop" r="textAreaRight" b="textAreaBottom"/>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pPr>
            <a:endParaRPr b="0" lang="nl-NL" sz="1800" spc="-1" strike="noStrike">
              <a:solidFill>
                <a:srgbClr val="000000"/>
              </a:solidFill>
              <a:latin typeface="Arial"/>
              <a:ea typeface="DejaVu Sans"/>
            </a:endParaRPr>
          </a:p>
        </p:txBody>
      </p:sp>
      <p:sp>
        <p:nvSpPr>
          <p:cNvPr id="276" name="Picture 4"/>
          <p:cNvSpPr/>
          <p:nvPr/>
        </p:nvSpPr>
        <p:spPr>
          <a:xfrm>
            <a:off x="4883040" y="3493080"/>
            <a:ext cx="7308360" cy="3364200"/>
          </a:xfrm>
          <a:custGeom>
            <a:avLst/>
            <a:gdLst>
              <a:gd name="textAreaLeft" fmla="*/ 0 w 7308360"/>
              <a:gd name="textAreaRight" fmla="*/ 7309080 w 7308360"/>
              <a:gd name="textAreaTop" fmla="*/ 0 h 3364200"/>
              <a:gd name="textAreaBottom" fmla="*/ 3364920 h 3364200"/>
            </a:gdLst>
            <a:ahLst/>
            <a:rect l="textAreaLeft" t="textAreaTop" r="textAreaRight" b="textAreaBottom"/>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pPr>
              <a:lnSpc>
                <a:spcPct val="100000"/>
              </a:lnSpc>
            </a:pPr>
            <a:endParaRPr b="0" lang="nl-NL" sz="1800" spc="-1" strike="noStrike">
              <a:solidFill>
                <a:srgbClr val="000000"/>
              </a:solidFill>
              <a:latin typeface="Arial"/>
              <a:ea typeface="DejaVu Sans"/>
            </a:endParaRPr>
          </a:p>
        </p:txBody>
      </p:sp>
      <p:sp>
        <p:nvSpPr>
          <p:cNvPr id="277" name="PlaceHolder 1"/>
          <p:cNvSpPr>
            <a:spLocks noGrp="1"/>
          </p:cNvSpPr>
          <p:nvPr>
            <p:ph/>
          </p:nvPr>
        </p:nvSpPr>
        <p:spPr>
          <a:xfrm>
            <a:off x="-8640" y="0"/>
            <a:ext cx="6086520" cy="6857280"/>
          </a:xfrm>
          <a:prstGeom prst="rect">
            <a:avLst/>
          </a:prstGeom>
          <a:noFill/>
          <a:ln w="0">
            <a:noFill/>
          </a:ln>
        </p:spPr>
        <p:txBody>
          <a:bodyPr lIns="90000" rIns="90000" tIns="45000" bIns="45000" anchor="t">
            <a:normAutofit/>
          </a:bodyPr>
          <a:p>
            <a:pPr indent="0">
              <a:lnSpc>
                <a:spcPct val="90000"/>
              </a:lnSpc>
              <a:spcBef>
                <a:spcPts val="1001"/>
              </a:spcBef>
              <a:buNone/>
              <a:tabLst>
                <a:tab algn="l" pos="0"/>
              </a:tabLst>
            </a:pPr>
            <a:br>
              <a:rPr sz="2400"/>
            </a:br>
            <a:br>
              <a:rPr sz="2400"/>
            </a:br>
            <a:br>
              <a:rPr sz="2400"/>
            </a:br>
            <a:br>
              <a:rPr sz="2400"/>
            </a:br>
            <a:br>
              <a:rPr sz="2400"/>
            </a:b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De HEERE, onze God, zal komen: al de heiligen (wij!) met Hem (</a:t>
            </a:r>
            <a:r>
              <a:rPr b="1" lang="nl-NL" sz="2400" spc="-1" strike="noStrike">
                <a:solidFill>
                  <a:srgbClr val="000000"/>
                </a:solidFill>
                <a:latin typeface="Aptos"/>
              </a:rPr>
              <a:t>Zach. 14:5</a:t>
            </a:r>
            <a:r>
              <a:rPr b="0" lang="nl-NL" sz="2400" spc="-1" strike="noStrike">
                <a:solidFill>
                  <a:srgbClr val="000000"/>
                </a:solidFill>
                <a:latin typeface="Aptos"/>
              </a:rPr>
              <a:t>)</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Uiteindelijk zal er zal levend water vanuit Jeruzalem stromen (</a:t>
            </a:r>
            <a:r>
              <a:rPr b="1" lang="nl-NL" sz="2400" spc="-1" strike="noStrike">
                <a:solidFill>
                  <a:srgbClr val="000000"/>
                </a:solidFill>
                <a:latin typeface="Aptos"/>
              </a:rPr>
              <a:t>Zach. 14:8</a:t>
            </a:r>
            <a:r>
              <a:rPr b="0" lang="nl-NL" sz="2400" spc="-1" strike="noStrike">
                <a:solidFill>
                  <a:srgbClr val="000000"/>
                </a:solidFill>
                <a:latin typeface="Aptos"/>
              </a:rPr>
              <a:t>; </a:t>
            </a:r>
            <a:br>
              <a:rPr sz="2400"/>
            </a:br>
            <a:r>
              <a:rPr b="1" lang="nl-NL" sz="2400" spc="-1" strike="noStrike">
                <a:solidFill>
                  <a:srgbClr val="000000"/>
                </a:solidFill>
                <a:latin typeface="Aptos"/>
              </a:rPr>
              <a:t>Ezech. 47:1-12</a:t>
            </a:r>
            <a:r>
              <a:rPr b="0" lang="nl-NL" sz="2400" spc="-1" strike="noStrike">
                <a:solidFill>
                  <a:srgbClr val="000000"/>
                </a:solidFill>
                <a:latin typeface="Aptos"/>
              </a:rPr>
              <a:t>)</a:t>
            </a:r>
            <a:endParaRPr b="0" lang="nl-NL" sz="24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nl-NL" sz="2400" spc="-1" strike="noStrike">
                <a:solidFill>
                  <a:srgbClr val="000000"/>
                </a:solidFill>
                <a:latin typeface="Aptos"/>
              </a:rPr>
              <a:t>De HEERE zal Koning worden over heel de aarde! (</a:t>
            </a:r>
            <a:r>
              <a:rPr b="1" lang="nl-NL" sz="2400" spc="-1" strike="noStrike">
                <a:solidFill>
                  <a:srgbClr val="000000"/>
                </a:solidFill>
                <a:latin typeface="Aptos"/>
              </a:rPr>
              <a:t>Zach. 14:9,16</a:t>
            </a:r>
            <a:r>
              <a:rPr b="0" lang="nl-NL" sz="2400" spc="-1" strike="noStrike">
                <a:solidFill>
                  <a:srgbClr val="000000"/>
                </a:solidFill>
                <a:latin typeface="Aptos"/>
              </a:rPr>
              <a:t>)</a:t>
            </a:r>
            <a:endParaRPr b="0" lang="nl-NL" sz="2400" spc="-1" strike="noStrike">
              <a:solidFill>
                <a:srgbClr val="000000"/>
              </a:solidFill>
              <a:latin typeface="Arial"/>
            </a:endParaRPr>
          </a:p>
        </p:txBody>
      </p:sp>
      <p:pic>
        <p:nvPicPr>
          <p:cNvPr id="278" name="Afbeelding 1" descr="Afbeelding met Graphics, tekenfilm, symbool, clipart&#10;&#10;Automatisch gegenereerde beschrijving"/>
          <p:cNvPicPr/>
          <p:nvPr/>
        </p:nvPicPr>
        <p:blipFill>
          <a:blip r:embed="rId3"/>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919" dur="indefinite" restart="never" nodeType="tmRoot">
          <p:childTnLst>
            <p:seq>
              <p:cTn id="920" dur="indefinite" nodeType="mainSeq">
                <p:childTnLst>
                  <p:par>
                    <p:cTn id="921" fill="hold">
                      <p:stCondLst>
                        <p:cond delay="indefinite"/>
                      </p:stCondLst>
                      <p:childTnLst>
                        <p:par>
                          <p:cTn id="922" fill="hold">
                            <p:stCondLst>
                              <p:cond delay="0"/>
                            </p:stCondLst>
                            <p:childTnLst>
                              <p:par>
                                <p:cTn id="923" nodeType="clickEffect" fill="hold" presetClass="entr" presetID="1">
                                  <p:stCondLst>
                                    <p:cond delay="0"/>
                                  </p:stCondLst>
                                  <p:childTnLst>
                                    <p:set>
                                      <p:cBhvr>
                                        <p:cTn id="924" dur="1" fill="hold">
                                          <p:stCondLst>
                                            <p:cond delay="0"/>
                                          </p:stCondLst>
                                        </p:cTn>
                                        <p:tgtEl>
                                          <p:spTgt spid="277">
                                            <p:txEl>
                                              <p:pRg st="1" end="1"/>
                                            </p:txEl>
                                          </p:spTgt>
                                        </p:tgtEl>
                                        <p:attrNameLst>
                                          <p:attrName>style.visibility</p:attrName>
                                        </p:attrNameLst>
                                      </p:cBhvr>
                                      <p:to>
                                        <p:strVal val="visible"/>
                                      </p:to>
                                    </p:set>
                                  </p:childTnLst>
                                </p:cTn>
                              </p:par>
                            </p:childTnLst>
                          </p:cTn>
                        </p:par>
                      </p:childTnLst>
                    </p:cTn>
                  </p:par>
                  <p:par>
                    <p:cTn id="925" fill="hold">
                      <p:stCondLst>
                        <p:cond delay="indefinite"/>
                      </p:stCondLst>
                      <p:childTnLst>
                        <p:par>
                          <p:cTn id="926" fill="hold">
                            <p:stCondLst>
                              <p:cond delay="0"/>
                            </p:stCondLst>
                            <p:childTnLst>
                              <p:par>
                                <p:cTn id="927" nodeType="clickEffect" fill="hold" presetClass="entr" presetID="1">
                                  <p:stCondLst>
                                    <p:cond delay="0"/>
                                  </p:stCondLst>
                                  <p:childTnLst>
                                    <p:set>
                                      <p:cBhvr>
                                        <p:cTn id="928" dur="1" fill="hold">
                                          <p:stCondLst>
                                            <p:cond delay="0"/>
                                          </p:stCondLst>
                                        </p:cTn>
                                        <p:tgtEl>
                                          <p:spTgt spid="275"/>
                                        </p:tgtEl>
                                        <p:attrNameLst>
                                          <p:attrName>style.visibility</p:attrName>
                                        </p:attrNameLst>
                                      </p:cBhvr>
                                      <p:to>
                                        <p:strVal val="visible"/>
                                      </p:to>
                                    </p:set>
                                  </p:childTnLst>
                                </p:cTn>
                              </p:par>
                            </p:childTnLst>
                          </p:cTn>
                        </p:par>
                      </p:childTnLst>
                    </p:cTn>
                  </p:par>
                  <p:par>
                    <p:cTn id="929" fill="hold">
                      <p:stCondLst>
                        <p:cond delay="indefinite"/>
                      </p:stCondLst>
                      <p:childTnLst>
                        <p:par>
                          <p:cTn id="930" fill="hold">
                            <p:stCondLst>
                              <p:cond delay="0"/>
                            </p:stCondLst>
                            <p:childTnLst>
                              <p:par>
                                <p:cTn id="931" nodeType="clickEffect" fill="hold" presetClass="entr" presetID="1">
                                  <p:stCondLst>
                                    <p:cond delay="0"/>
                                  </p:stCondLst>
                                  <p:childTnLst>
                                    <p:set>
                                      <p:cBhvr>
                                        <p:cTn id="932" dur="1" fill="hold">
                                          <p:stCondLst>
                                            <p:cond delay="0"/>
                                          </p:stCondLst>
                                        </p:cTn>
                                        <p:tgtEl>
                                          <p:spTgt spid="276"/>
                                        </p:tgtEl>
                                        <p:attrNameLst>
                                          <p:attrName>style.visibility</p:attrName>
                                        </p:attrNameLst>
                                      </p:cBhvr>
                                      <p:to>
                                        <p:strVal val="visible"/>
                                      </p:to>
                                    </p:set>
                                  </p:childTnLst>
                                </p:cTn>
                              </p:par>
                            </p:childTnLst>
                          </p:cTn>
                        </p:par>
                      </p:childTnLst>
                    </p:cTn>
                  </p:par>
                  <p:par>
                    <p:cTn id="933" fill="hold">
                      <p:stCondLst>
                        <p:cond delay="indefinite"/>
                      </p:stCondLst>
                      <p:childTnLst>
                        <p:par>
                          <p:cTn id="934" fill="hold">
                            <p:stCondLst>
                              <p:cond delay="0"/>
                            </p:stCondLst>
                            <p:childTnLst>
                              <p:par>
                                <p:cTn id="935" nodeType="clickEffect" fill="hold" presetClass="entr" presetID="1">
                                  <p:stCondLst>
                                    <p:cond delay="0"/>
                                  </p:stCondLst>
                                  <p:childTnLst>
                                    <p:set>
                                      <p:cBhvr>
                                        <p:cTn id="936" dur="1" fill="hold">
                                          <p:stCondLst>
                                            <p:cond delay="0"/>
                                          </p:stCondLst>
                                        </p:cTn>
                                        <p:tgtEl>
                                          <p:spTgt spid="277">
                                            <p:txEl>
                                              <p:pRg st="2" end="2"/>
                                            </p:txEl>
                                          </p:spTgt>
                                        </p:tgtEl>
                                        <p:attrNameLst>
                                          <p:attrName>style.visibility</p:attrName>
                                        </p:attrNameLst>
                                      </p:cBhvr>
                                      <p:to>
                                        <p:strVal val="visible"/>
                                      </p:to>
                                    </p:set>
                                  </p:childTnLst>
                                </p:cTn>
                              </p:par>
                            </p:childTnLst>
                          </p:cTn>
                        </p:par>
                      </p:childTnLst>
                    </p:cTn>
                  </p:par>
                  <p:par>
                    <p:cTn id="937" fill="hold">
                      <p:stCondLst>
                        <p:cond delay="indefinite"/>
                      </p:stCondLst>
                      <p:childTnLst>
                        <p:par>
                          <p:cTn id="938" fill="hold">
                            <p:stCondLst>
                              <p:cond delay="0"/>
                            </p:stCondLst>
                            <p:childTnLst>
                              <p:par>
                                <p:cTn id="939" nodeType="clickEffect" fill="hold" presetClass="entr" presetID="1">
                                  <p:stCondLst>
                                    <p:cond delay="0"/>
                                  </p:stCondLst>
                                  <p:childTnLst>
                                    <p:set>
                                      <p:cBhvr>
                                        <p:cTn id="940" dur="1" fill="hold">
                                          <p:stCondLst>
                                            <p:cond delay="0"/>
                                          </p:stCondLst>
                                        </p:cTn>
                                        <p:tgtEl>
                                          <p:spTgt spid="27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0" y="0"/>
            <a:ext cx="12191400" cy="680400"/>
          </a:xfrm>
          <a:prstGeom prst="rect">
            <a:avLst/>
          </a:prstGeom>
          <a:noFill/>
          <a:ln w="0">
            <a:noFill/>
          </a:ln>
        </p:spPr>
        <p:txBody>
          <a:bodyPr lIns="90000" rIns="90000" tIns="45000" bIns="45000" anchor="ctr">
            <a:normAutofit/>
          </a:bodyPr>
          <a:p>
            <a:pPr indent="0" algn="ctr">
              <a:lnSpc>
                <a:spcPct val="90000"/>
              </a:lnSpc>
              <a:buNone/>
              <a:tabLst>
                <a:tab algn="l" pos="0"/>
              </a:tabLst>
            </a:pPr>
            <a:r>
              <a:rPr b="1" lang="nl-NL" sz="4000" spc="-1" strike="noStrike">
                <a:solidFill>
                  <a:srgbClr val="000000"/>
                </a:solidFill>
                <a:latin typeface="Aptos Display"/>
              </a:rPr>
              <a:t>De koning van het Noorden</a:t>
            </a:r>
            <a:endParaRPr b="0" lang="nl-NL" sz="4000" spc="-1" strike="noStrike">
              <a:solidFill>
                <a:srgbClr val="000000"/>
              </a:solidFill>
              <a:latin typeface="Arial"/>
            </a:endParaRPr>
          </a:p>
        </p:txBody>
      </p:sp>
      <p:sp>
        <p:nvSpPr>
          <p:cNvPr id="127" name="PlaceHolder 2"/>
          <p:cNvSpPr>
            <a:spLocks noGrp="1"/>
          </p:cNvSpPr>
          <p:nvPr>
            <p:ph/>
          </p:nvPr>
        </p:nvSpPr>
        <p:spPr>
          <a:xfrm>
            <a:off x="0" y="681120"/>
            <a:ext cx="12191400" cy="6176160"/>
          </a:xfrm>
          <a:prstGeom prst="rect">
            <a:avLst/>
          </a:prstGeom>
          <a:noFill/>
          <a:ln w="0">
            <a:noFill/>
          </a:ln>
        </p:spPr>
        <p:txBody>
          <a:bodyPr lIns="90000" rIns="90000" tIns="45000" bIns="45000" anchor="t">
            <a:noAutofit/>
          </a:bodyPr>
          <a:p>
            <a:pPr indent="0">
              <a:lnSpc>
                <a:spcPct val="90000"/>
              </a:lnSpc>
              <a:spcBef>
                <a:spcPts val="1001"/>
              </a:spcBef>
              <a:buNone/>
              <a:tabLst>
                <a:tab algn="l" pos="0"/>
              </a:tabLst>
            </a:pPr>
            <a:br>
              <a:rPr sz="2800"/>
            </a:br>
            <a:br>
              <a:rPr sz="2800"/>
            </a:br>
            <a:endParaRPr b="0" lang="nl-NL" sz="2800" spc="-1" strike="noStrike">
              <a:solidFill>
                <a:srgbClr val="000000"/>
              </a:solidFill>
              <a:latin typeface="Arial"/>
            </a:endParaRPr>
          </a:p>
          <a:p>
            <a:pPr marL="228600" indent="-228600">
              <a:lnSpc>
                <a:spcPct val="90000"/>
              </a:lnSpc>
              <a:spcBef>
                <a:spcPts val="1001"/>
              </a:spcBef>
              <a:buClr>
                <a:srgbClr val="091d23"/>
              </a:buClr>
              <a:buFont typeface="Arial"/>
              <a:buChar char="•"/>
              <a:tabLst>
                <a:tab algn="l" pos="0"/>
              </a:tabLst>
            </a:pPr>
            <a:r>
              <a:rPr b="0" lang="nl-NL" sz="2800" spc="-1" strike="noStrike">
                <a:solidFill>
                  <a:srgbClr val="091d23"/>
                </a:solidFill>
                <a:latin typeface="Akko W01 Regular"/>
              </a:rPr>
              <a:t>De Arabische Liga is een organisatie van 22 Arabische landen en gebieden die in 1945 werd opgericht om </a:t>
            </a:r>
            <a:r>
              <a:rPr b="0" lang="nl-NL" sz="2800" spc="-1" strike="noStrike" u="sng">
                <a:solidFill>
                  <a:srgbClr val="091d23"/>
                </a:solidFill>
                <a:uFillTx/>
                <a:latin typeface="Akko W01 Regular"/>
              </a:rPr>
              <a:t>samenwerking</a:t>
            </a:r>
            <a:r>
              <a:rPr b="0" lang="nl-NL" sz="2800" spc="-1" strike="noStrike">
                <a:solidFill>
                  <a:srgbClr val="091d23"/>
                </a:solidFill>
                <a:latin typeface="Akko W01 Regular"/>
              </a:rPr>
              <a:t> tussen de </a:t>
            </a:r>
            <a:r>
              <a:rPr b="0" lang="nl-NL" sz="2800" spc="-1" strike="noStrike" u="sng">
                <a:solidFill>
                  <a:srgbClr val="091d23"/>
                </a:solidFill>
                <a:uFillTx/>
                <a:latin typeface="Akko W01 Regular"/>
              </a:rPr>
              <a:t>lidstaten</a:t>
            </a:r>
            <a:r>
              <a:rPr b="0" lang="nl-NL" sz="2800" spc="-1" strike="noStrike">
                <a:solidFill>
                  <a:srgbClr val="091d23"/>
                </a:solidFill>
                <a:latin typeface="Akko W01 Regular"/>
              </a:rPr>
              <a:t> te bevorderen en de gemeenschappelijke belangen te behartigen. De volgende landen maken op dit moment deel uit van de Arabische Liga: Algerije, Bahrein, Comoren, Djibouti, Egypte, de PA, Irak, Jemen, Jordanië, Koeweit, Libanon, Libië, Marokko, Mauritanië, Oman, Qatar, Saudi-Arabië, Soedan, Somalië, Syrië, Tunesië en de Verenigde Arabische Emiraten.</a:t>
            </a:r>
            <a:endParaRPr b="0" lang="nl-NL" sz="2800" spc="-1" strike="noStrike">
              <a:solidFill>
                <a:srgbClr val="000000"/>
              </a:solidFill>
              <a:latin typeface="Arial"/>
            </a:endParaRPr>
          </a:p>
        </p:txBody>
      </p:sp>
      <p:pic>
        <p:nvPicPr>
          <p:cNvPr id="128" name="Afbeelding 3" descr="Afbeelding met Graphics, tekenfilm, symbool, clipart&#10;&#10;Automatisch gegenereerde beschrijving"/>
          <p:cNvPicPr/>
          <p:nvPr/>
        </p:nvPicPr>
        <p:blipFill>
          <a:blip r:embed="rId1"/>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29" name="Rectangle 2056"/>
          <p:cNvSpPr/>
          <p:nvPr/>
        </p:nvSpPr>
        <p:spPr>
          <a:xfrm>
            <a:off x="0" y="0"/>
            <a:ext cx="12191400" cy="685656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30" name="PlaceHolder 1"/>
          <p:cNvSpPr>
            <a:spLocks noGrp="1"/>
          </p:cNvSpPr>
          <p:nvPr>
            <p:ph type="title"/>
          </p:nvPr>
        </p:nvSpPr>
        <p:spPr>
          <a:xfrm>
            <a:off x="532080" y="4495680"/>
            <a:ext cx="3861360" cy="1904400"/>
          </a:xfrm>
          <a:prstGeom prst="rect">
            <a:avLst/>
          </a:prstGeom>
          <a:noFill/>
          <a:ln w="0">
            <a:noFill/>
          </a:ln>
        </p:spPr>
        <p:txBody>
          <a:bodyPr lIns="90000" rIns="90000" tIns="45000" bIns="45000" anchor="ctr">
            <a:normAutofit/>
          </a:bodyPr>
          <a:p>
            <a:pPr indent="0">
              <a:lnSpc>
                <a:spcPct val="90000"/>
              </a:lnSpc>
              <a:buNone/>
              <a:tabLst>
                <a:tab algn="l" pos="0"/>
              </a:tabLst>
            </a:pPr>
            <a:r>
              <a:rPr b="1" lang="nl-NL" sz="3800" spc="-1" strike="noStrike">
                <a:solidFill>
                  <a:srgbClr val="000000"/>
                </a:solidFill>
                <a:latin typeface="Aptos Display"/>
              </a:rPr>
              <a:t>De Arabische Liga</a:t>
            </a:r>
            <a:endParaRPr b="0" lang="nl-NL" sz="3800" spc="-1" strike="noStrike">
              <a:solidFill>
                <a:srgbClr val="000000"/>
              </a:solidFill>
              <a:latin typeface="Arial"/>
            </a:endParaRPr>
          </a:p>
        </p:txBody>
      </p:sp>
      <p:sp>
        <p:nvSpPr>
          <p:cNvPr id="131" name="Rectangle 2058"/>
          <p:cNvSpPr/>
          <p:nvPr/>
        </p:nvSpPr>
        <p:spPr>
          <a:xfrm>
            <a:off x="0" y="0"/>
            <a:ext cx="12191400" cy="865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32" name="Rectangle 2060"/>
          <p:cNvSpPr/>
          <p:nvPr/>
        </p:nvSpPr>
        <p:spPr>
          <a:xfrm>
            <a:off x="518040" y="0"/>
            <a:ext cx="11230920" cy="4130640"/>
          </a:xfrm>
          <a:prstGeom prst="rect">
            <a:avLst/>
          </a:prstGeom>
          <a:solidFill>
            <a:schemeClr val="bg1"/>
          </a:solidFill>
          <a:ln>
            <a:noFill/>
          </a:ln>
          <a:effectLst>
            <a:outerShdw algn="t" blurRad="139680" dir="5400000" dist="127080"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133" name="Picture 2" descr="Die Arabische Liga auf einen Blick – Politik und Zeitgeschichte"/>
          <p:cNvPicPr/>
          <p:nvPr/>
        </p:nvPicPr>
        <p:blipFill>
          <a:blip r:embed="rId1"/>
          <a:stretch/>
        </p:blipFill>
        <p:spPr>
          <a:xfrm>
            <a:off x="1031400" y="364320"/>
            <a:ext cx="4749480" cy="3425760"/>
          </a:xfrm>
          <a:prstGeom prst="rect">
            <a:avLst/>
          </a:prstGeom>
          <a:ln w="0">
            <a:noFill/>
          </a:ln>
        </p:spPr>
      </p:pic>
      <p:pic>
        <p:nvPicPr>
          <p:cNvPr id="134" name="Picture 4" descr="de arabische liga met waarnemerstaten vlaggen set collectie. platte ronde  vector 5217185 Vectorkunst bij Vecteezy"/>
          <p:cNvPicPr/>
          <p:nvPr/>
        </p:nvPicPr>
        <p:blipFill>
          <a:blip r:embed="rId2"/>
          <a:stretch/>
        </p:blipFill>
        <p:spPr>
          <a:xfrm>
            <a:off x="6418080" y="364320"/>
            <a:ext cx="4894200" cy="3425760"/>
          </a:xfrm>
          <a:prstGeom prst="rect">
            <a:avLst/>
          </a:prstGeom>
          <a:ln w="0">
            <a:noFill/>
          </a:ln>
        </p:spPr>
      </p:pic>
      <p:sp>
        <p:nvSpPr>
          <p:cNvPr id="135" name="Rectangle 2062"/>
          <p:cNvSpPr/>
          <p:nvPr/>
        </p:nvSpPr>
        <p:spPr>
          <a:xfrm flipH="1" rot="5400000">
            <a:off x="3836880" y="5460840"/>
            <a:ext cx="1789560" cy="4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a:lnSpc>
                <a:spcPct val="100000"/>
              </a:lnSpc>
            </a:pPr>
            <a:endParaRPr b="0" lang="en-US" sz="1800" spc="-1" strike="noStrike">
              <a:solidFill>
                <a:schemeClr val="lt1"/>
              </a:solidFill>
              <a:latin typeface="Aptos"/>
              <a:ea typeface="DejaVu Sans"/>
            </a:endParaRPr>
          </a:p>
        </p:txBody>
      </p:sp>
      <p:sp>
        <p:nvSpPr>
          <p:cNvPr id="136" name="PlaceHolder 2"/>
          <p:cNvSpPr>
            <a:spLocks noGrp="1"/>
          </p:cNvSpPr>
          <p:nvPr>
            <p:ph/>
          </p:nvPr>
        </p:nvSpPr>
        <p:spPr>
          <a:xfrm>
            <a:off x="5162760" y="4495680"/>
            <a:ext cx="6586200" cy="1904400"/>
          </a:xfrm>
          <a:prstGeom prst="rect">
            <a:avLst/>
          </a:prstGeom>
          <a:noFill/>
          <a:ln w="0">
            <a:noFill/>
          </a:ln>
        </p:spPr>
        <p:txBody>
          <a:bodyPr lIns="90000" rIns="90000" tIns="45000" bIns="45000" anchor="ctr">
            <a:normAutofit/>
          </a:bodyPr>
          <a:p>
            <a:pPr indent="0">
              <a:lnSpc>
                <a:spcPct val="90000"/>
              </a:lnSpc>
              <a:spcBef>
                <a:spcPts val="1001"/>
              </a:spcBef>
              <a:buNone/>
              <a:tabLst>
                <a:tab algn="l" pos="0"/>
              </a:tabLst>
            </a:pPr>
            <a:endParaRPr b="0" lang="nl-NL" sz="2000" spc="-1" strike="noStrike">
              <a:solidFill>
                <a:srgbClr val="000000"/>
              </a:solidFill>
              <a:latin typeface="Arial"/>
            </a:endParaRPr>
          </a:p>
          <a:p>
            <a:pPr marL="228240" indent="-22824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Komt de koning uit het Noorden voort uit de Arabisch Liga?</a:t>
            </a:r>
            <a:endParaRPr b="0" lang="nl-NL" sz="2000" spc="-1" strike="noStrike">
              <a:solidFill>
                <a:srgbClr val="000000"/>
              </a:solidFill>
              <a:latin typeface="Arial"/>
            </a:endParaRPr>
          </a:p>
          <a:p>
            <a:pPr marL="228240" indent="-228240">
              <a:lnSpc>
                <a:spcPct val="90000"/>
              </a:lnSpc>
              <a:spcBef>
                <a:spcPts val="1001"/>
              </a:spcBef>
              <a:buClr>
                <a:srgbClr val="000000"/>
              </a:buClr>
              <a:buFont typeface="Arial"/>
              <a:buChar char="•"/>
              <a:tabLst>
                <a:tab algn="l" pos="0"/>
              </a:tabLst>
            </a:pPr>
            <a:r>
              <a:rPr b="0" lang="nl-NL" sz="2000" spc="-1" strike="noStrike">
                <a:solidFill>
                  <a:srgbClr val="000000"/>
                </a:solidFill>
                <a:latin typeface="Akko W01 Regular"/>
              </a:rPr>
              <a:t>Het is een mix van soennitische en sjiitische moslimlanden </a:t>
            </a:r>
            <a:endParaRPr b="0" lang="nl-NL" sz="2000" spc="-1" strike="noStrike">
              <a:solidFill>
                <a:srgbClr val="000000"/>
              </a:solidFill>
              <a:latin typeface="Arial"/>
            </a:endParaRPr>
          </a:p>
        </p:txBody>
      </p:sp>
      <p:pic>
        <p:nvPicPr>
          <p:cNvPr id="137" name="Afbeelding 3" descr="Afbeelding met Graphics, tekenfilm, symbool, clipart&#10;&#10;Automatisch gegenereerde beschrijving"/>
          <p:cNvPicPr/>
          <p:nvPr/>
        </p:nvPicPr>
        <p:blipFill>
          <a:blip r:embed="rId3"/>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1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1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38" name="Rectangle 8"/>
          <p:cNvSpPr/>
          <p:nvPr/>
        </p:nvSpPr>
        <p:spPr>
          <a:xfrm>
            <a:off x="0" y="0"/>
            <a:ext cx="12191400" cy="685656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39" name="PlaceHolder 1"/>
          <p:cNvSpPr>
            <a:spLocks noGrp="1"/>
          </p:cNvSpPr>
          <p:nvPr>
            <p:ph type="title"/>
          </p:nvPr>
        </p:nvSpPr>
        <p:spPr>
          <a:xfrm>
            <a:off x="645120" y="525960"/>
            <a:ext cx="4282200" cy="1199520"/>
          </a:xfrm>
          <a:prstGeom prst="rect">
            <a:avLst/>
          </a:prstGeom>
          <a:noFill/>
          <a:ln w="0">
            <a:noFill/>
          </a:ln>
        </p:spPr>
        <p:txBody>
          <a:bodyPr lIns="90000" rIns="90000" tIns="45000" bIns="45000" anchor="b">
            <a:normAutofit/>
          </a:bodyPr>
          <a:p>
            <a:pPr indent="0">
              <a:lnSpc>
                <a:spcPct val="90000"/>
              </a:lnSpc>
              <a:buNone/>
              <a:tabLst>
                <a:tab algn="l" pos="0"/>
              </a:tabLst>
            </a:pPr>
            <a:r>
              <a:rPr b="1" lang="nl-NL" sz="4000" spc="-1" strike="noStrike">
                <a:solidFill>
                  <a:srgbClr val="000000"/>
                </a:solidFill>
                <a:latin typeface="Aptos Display"/>
              </a:rPr>
              <a:t>Sjiisme</a:t>
            </a:r>
            <a:endParaRPr b="0" lang="nl-NL" sz="4000" spc="-1" strike="noStrike">
              <a:solidFill>
                <a:srgbClr val="000000"/>
              </a:solidFill>
              <a:latin typeface="Arial"/>
            </a:endParaRPr>
          </a:p>
        </p:txBody>
      </p:sp>
      <p:sp>
        <p:nvSpPr>
          <p:cNvPr id="140" name="Rectangle 10"/>
          <p:cNvSpPr/>
          <p:nvPr/>
        </p:nvSpPr>
        <p:spPr>
          <a:xfrm flipH="1">
            <a:off x="615960" y="1945080"/>
            <a:ext cx="402264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17640" bIns="-17640" anchor="ctr">
            <a:noAutofit/>
          </a:bodyPr>
          <a:p>
            <a:pPr algn="ctr">
              <a:lnSpc>
                <a:spcPct val="100000"/>
              </a:lnSpc>
            </a:pPr>
            <a:endParaRPr b="0" lang="en-US" sz="1800" spc="-1" strike="noStrike">
              <a:solidFill>
                <a:schemeClr val="lt1"/>
              </a:solidFill>
              <a:latin typeface="Aptos"/>
              <a:ea typeface="DejaVu Sans"/>
            </a:endParaRPr>
          </a:p>
        </p:txBody>
      </p:sp>
      <p:sp>
        <p:nvSpPr>
          <p:cNvPr id="141" name="PlaceHolder 2"/>
          <p:cNvSpPr>
            <a:spLocks noGrp="1"/>
          </p:cNvSpPr>
          <p:nvPr>
            <p:ph/>
          </p:nvPr>
        </p:nvSpPr>
        <p:spPr>
          <a:xfrm>
            <a:off x="645120" y="2031120"/>
            <a:ext cx="4282200" cy="3511080"/>
          </a:xfrm>
          <a:prstGeom prst="rect">
            <a:avLst/>
          </a:prstGeom>
          <a:noFill/>
          <a:ln w="0">
            <a:noFill/>
          </a:ln>
        </p:spPr>
        <p:txBody>
          <a:bodyPr lIns="90000" rIns="90000" tIns="45000" bIns="45000" anchor="ctr">
            <a:normAutofit fontScale="92000"/>
          </a:bodyPr>
          <a:p>
            <a:pPr marL="209880" indent="-209880">
              <a:lnSpc>
                <a:spcPct val="90000"/>
              </a:lnSpc>
              <a:spcBef>
                <a:spcPts val="1001"/>
              </a:spcBef>
              <a:buClr>
                <a:srgbClr val="000000"/>
              </a:buClr>
              <a:buFont typeface="Arial"/>
              <a:buChar char="•"/>
            </a:pPr>
            <a:r>
              <a:rPr b="0" lang="nl-NL" sz="2000" spc="-1" strike="noStrike">
                <a:solidFill>
                  <a:srgbClr val="000000"/>
                </a:solidFill>
                <a:latin typeface="Akko W01 Regular"/>
              </a:rPr>
              <a:t>Israël en de wereld van de islam</a:t>
            </a:r>
            <a:endParaRPr b="0" lang="nl-NL" sz="2000" spc="-1" strike="noStrike">
              <a:solidFill>
                <a:srgbClr val="000000"/>
              </a:solidFill>
              <a:latin typeface="Arial"/>
            </a:endParaRPr>
          </a:p>
          <a:p>
            <a:pPr marL="209880" indent="-209880">
              <a:lnSpc>
                <a:spcPct val="90000"/>
              </a:lnSpc>
              <a:spcBef>
                <a:spcPts val="1001"/>
              </a:spcBef>
              <a:buClr>
                <a:srgbClr val="000000"/>
              </a:buClr>
              <a:buFont typeface="Arial"/>
              <a:buChar char="•"/>
            </a:pPr>
            <a:r>
              <a:rPr b="0" lang="nl-NL" sz="2000" spc="-1" strike="noStrike">
                <a:solidFill>
                  <a:srgbClr val="000000"/>
                </a:solidFill>
                <a:latin typeface="Akko W01 Regular"/>
              </a:rPr>
              <a:t>De sjiieten leven tegenwoordig in onder meer Iran, Irak, Bahrein, Jemen en Libanon</a:t>
            </a:r>
            <a:endParaRPr b="0" lang="nl-NL" sz="2000" spc="-1" strike="noStrike">
              <a:solidFill>
                <a:srgbClr val="000000"/>
              </a:solidFill>
              <a:latin typeface="Arial"/>
            </a:endParaRPr>
          </a:p>
          <a:p>
            <a:pPr marL="209880" indent="-209880">
              <a:lnSpc>
                <a:spcPct val="90000"/>
              </a:lnSpc>
              <a:spcBef>
                <a:spcPts val="1001"/>
              </a:spcBef>
              <a:buClr>
                <a:srgbClr val="000000"/>
              </a:buClr>
              <a:buFont typeface="Arial"/>
              <a:buChar char="•"/>
            </a:pPr>
            <a:r>
              <a:rPr b="0" lang="nl-NL" sz="2000" spc="-1" strike="noStrike">
                <a:solidFill>
                  <a:srgbClr val="000000"/>
                </a:solidFill>
                <a:latin typeface="Akko W01 Regular"/>
              </a:rPr>
              <a:t>Ze vormen circa 10 procent van de moslims wereldwijd</a:t>
            </a:r>
            <a:endParaRPr b="0" lang="nl-NL" sz="2000" spc="-1" strike="noStrike">
              <a:solidFill>
                <a:srgbClr val="000000"/>
              </a:solidFill>
              <a:latin typeface="Arial"/>
            </a:endParaRPr>
          </a:p>
          <a:p>
            <a:pPr marL="209880" indent="-209880">
              <a:lnSpc>
                <a:spcPct val="90000"/>
              </a:lnSpc>
              <a:spcBef>
                <a:spcPts val="1001"/>
              </a:spcBef>
              <a:buClr>
                <a:srgbClr val="000000"/>
              </a:buClr>
              <a:buFont typeface="Arial"/>
              <a:buChar char="•"/>
            </a:pPr>
            <a:r>
              <a:rPr b="0" lang="nl-NL" sz="2000" spc="-1" strike="noStrike">
                <a:solidFill>
                  <a:srgbClr val="000000"/>
                </a:solidFill>
                <a:latin typeface="Akko W01 Regular"/>
              </a:rPr>
              <a:t>Als het eind der tijden aanbreekt, zou Al-Mahdi opnieuw verschijnen en voor oprechte gelovigen breekt dan een tijd van vrede aan die zeven jaar zal duren</a:t>
            </a:r>
            <a:endParaRPr b="0" lang="nl-NL" sz="2000" spc="-1" strike="noStrike">
              <a:solidFill>
                <a:srgbClr val="000000"/>
              </a:solidFill>
              <a:latin typeface="Arial"/>
            </a:endParaRPr>
          </a:p>
        </p:txBody>
      </p:sp>
      <p:sp>
        <p:nvSpPr>
          <p:cNvPr id="142" name="Rectangle 12"/>
          <p:cNvSpPr/>
          <p:nvPr/>
        </p:nvSpPr>
        <p:spPr>
          <a:xfrm rot="5400000">
            <a:off x="-224640" y="6053040"/>
            <a:ext cx="739800" cy="153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43" name="Rectangle 14"/>
          <p:cNvSpPr/>
          <p:nvPr/>
        </p:nvSpPr>
        <p:spPr>
          <a:xfrm rot="5400000">
            <a:off x="5905800" y="214200"/>
            <a:ext cx="739800" cy="1183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44" name="Rectangle 16"/>
          <p:cNvSpPr/>
          <p:nvPr/>
        </p:nvSpPr>
        <p:spPr>
          <a:xfrm>
            <a:off x="5696640" y="354960"/>
            <a:ext cx="6184080" cy="5914440"/>
          </a:xfrm>
          <a:prstGeom prst="rect">
            <a:avLst/>
          </a:prstGeom>
          <a:solidFill>
            <a:schemeClr val="bg1"/>
          </a:solidFill>
          <a:ln>
            <a:noFill/>
          </a:ln>
          <a:effectLst>
            <a:outerShdw algn="t" blurRad="139680" dir="5400000" dist="127080"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145" name="Picture 4" descr="islam"/>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rcRect l="0" t="9566" r="0" b="0"/>
          <a:stretch/>
        </p:blipFill>
        <p:spPr>
          <a:xfrm>
            <a:off x="5987880" y="1866240"/>
            <a:ext cx="5627160" cy="2891880"/>
          </a:xfrm>
          <a:prstGeom prst="rect">
            <a:avLst/>
          </a:prstGeom>
          <a:ln cap="sq" w="38100">
            <a:solidFill>
              <a:srgbClr val="000000"/>
            </a:solidFill>
            <a:miter/>
          </a:ln>
          <a:effectLst>
            <a:outerShdw algn="tl" blurRad="50760" dir="2700000" dist="37674" rotWithShape="0">
              <a:srgbClr val="000000">
                <a:alpha val="43000"/>
              </a:srgbClr>
            </a:outerShdw>
          </a:effectLst>
        </p:spPr>
      </p:pic>
      <p:pic>
        <p:nvPicPr>
          <p:cNvPr id="146" name="Afbeelding 4" descr="Afbeelding met Graphics, tekenfilm, symbool, clipart&#10;&#10;Automatisch gegenereerde beschrijving"/>
          <p:cNvPicPr/>
          <p:nvPr/>
        </p:nvPicPr>
        <p:blipFill>
          <a:blip r:embed="rId3"/>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71" dur="indefinite" restart="never" nodeType="tmRoot">
          <p:childTnLst>
            <p:seq>
              <p:cTn id="72" dur="indefinite" nodeType="mainSeq">
                <p:childTnLst>
                  <p:par>
                    <p:cTn id="73" fill="hold">
                      <p:stCondLst>
                        <p:cond delay="indefinite"/>
                      </p:stCondLst>
                      <p:childTnLst>
                        <p:par>
                          <p:cTn id="74" fill="hold">
                            <p:stCondLst>
                              <p:cond delay="0"/>
                            </p:stCondLst>
                            <p:childTnLst>
                              <p:par>
                                <p:cTn id="75" nodeType="clickEffect" fill="hold" presetClass="entr" presetID="1">
                                  <p:stCondLst>
                                    <p:cond delay="0"/>
                                  </p:stCondLst>
                                  <p:childTnLst>
                                    <p:set>
                                      <p:cBhvr>
                                        <p:cTn id="7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1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141">
                                            <p:txEl>
                                              <p:pRg st="1" end="1"/>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141">
                                            <p:txEl>
                                              <p:pRg st="2" end="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14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47" name="Rectangle 5126"/>
          <p:cNvSpPr/>
          <p:nvPr/>
        </p:nvSpPr>
        <p:spPr>
          <a:xfrm>
            <a:off x="0" y="0"/>
            <a:ext cx="12191400" cy="685656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48" name="PlaceHolder 1"/>
          <p:cNvSpPr>
            <a:spLocks noGrp="1"/>
          </p:cNvSpPr>
          <p:nvPr>
            <p:ph type="title"/>
          </p:nvPr>
        </p:nvSpPr>
        <p:spPr>
          <a:xfrm>
            <a:off x="645120" y="525960"/>
            <a:ext cx="4282200" cy="1199520"/>
          </a:xfrm>
          <a:prstGeom prst="rect">
            <a:avLst/>
          </a:prstGeom>
          <a:noFill/>
          <a:ln w="0">
            <a:noFill/>
          </a:ln>
        </p:spPr>
        <p:txBody>
          <a:bodyPr lIns="90000" rIns="90000" tIns="45000" bIns="45000" anchor="b">
            <a:normAutofit/>
          </a:bodyPr>
          <a:p>
            <a:pPr indent="0">
              <a:lnSpc>
                <a:spcPct val="90000"/>
              </a:lnSpc>
              <a:buNone/>
              <a:tabLst>
                <a:tab algn="l" pos="0"/>
              </a:tabLst>
            </a:pPr>
            <a:r>
              <a:rPr b="1" lang="nl-NL" sz="3600" spc="-1" strike="noStrike">
                <a:solidFill>
                  <a:srgbClr val="000000"/>
                </a:solidFill>
                <a:latin typeface="Aptos Display"/>
              </a:rPr>
              <a:t>Soennisme </a:t>
            </a:r>
            <a:endParaRPr b="0" lang="nl-NL" sz="3600" spc="-1" strike="noStrike">
              <a:solidFill>
                <a:srgbClr val="000000"/>
              </a:solidFill>
              <a:latin typeface="Arial"/>
            </a:endParaRPr>
          </a:p>
        </p:txBody>
      </p:sp>
      <p:sp>
        <p:nvSpPr>
          <p:cNvPr id="149" name="Rectangle 5128"/>
          <p:cNvSpPr/>
          <p:nvPr/>
        </p:nvSpPr>
        <p:spPr>
          <a:xfrm flipH="1">
            <a:off x="615960" y="1945080"/>
            <a:ext cx="402264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17640" bIns="-17640" anchor="ctr">
            <a:noAutofit/>
          </a:bodyPr>
          <a:p>
            <a:pPr algn="ctr">
              <a:lnSpc>
                <a:spcPct val="100000"/>
              </a:lnSpc>
            </a:pPr>
            <a:endParaRPr b="0" lang="en-US" sz="1800" spc="-1" strike="noStrike">
              <a:solidFill>
                <a:schemeClr val="lt1"/>
              </a:solidFill>
              <a:latin typeface="Aptos"/>
              <a:ea typeface="DejaVu Sans"/>
            </a:endParaRPr>
          </a:p>
        </p:txBody>
      </p:sp>
      <p:sp>
        <p:nvSpPr>
          <p:cNvPr id="150" name="PlaceHolder 2"/>
          <p:cNvSpPr>
            <a:spLocks noGrp="1"/>
          </p:cNvSpPr>
          <p:nvPr>
            <p:ph/>
          </p:nvPr>
        </p:nvSpPr>
        <p:spPr>
          <a:xfrm>
            <a:off x="645120" y="2031120"/>
            <a:ext cx="4282200" cy="3511080"/>
          </a:xfrm>
          <a:prstGeom prst="rect">
            <a:avLst/>
          </a:prstGeom>
          <a:noFill/>
          <a:ln w="0">
            <a:noFill/>
          </a:ln>
        </p:spPr>
        <p:txBody>
          <a:bodyPr lIns="90000" rIns="90000" tIns="45000" bIns="45000" anchor="ctr">
            <a:normAutofit fontScale="89000"/>
          </a:bodyPr>
          <a:p>
            <a:pPr marL="203040" indent="-203040">
              <a:lnSpc>
                <a:spcPct val="90000"/>
              </a:lnSpc>
              <a:spcBef>
                <a:spcPts val="1001"/>
              </a:spcBef>
              <a:buClr>
                <a:srgbClr val="000000"/>
              </a:buClr>
              <a:buFont typeface="Arial"/>
              <a:buChar char="•"/>
            </a:pPr>
            <a:r>
              <a:rPr b="0" lang="nl-NL" sz="2000" spc="-1" strike="noStrike">
                <a:solidFill>
                  <a:srgbClr val="000000"/>
                </a:solidFill>
                <a:latin typeface="Akko W01 Regular"/>
              </a:rPr>
              <a:t>Israël en de wereld van de islam</a:t>
            </a:r>
            <a:endParaRPr b="0" lang="nl-NL" sz="2000" spc="-1" strike="noStrike">
              <a:solidFill>
                <a:srgbClr val="000000"/>
              </a:solidFill>
              <a:latin typeface="Arial"/>
            </a:endParaRPr>
          </a:p>
          <a:p>
            <a:pPr marL="203040" indent="-203040">
              <a:lnSpc>
                <a:spcPct val="90000"/>
              </a:lnSpc>
              <a:spcBef>
                <a:spcPts val="1001"/>
              </a:spcBef>
              <a:buClr>
                <a:srgbClr val="000000"/>
              </a:buClr>
              <a:buFont typeface="Arial"/>
              <a:buChar char="•"/>
            </a:pPr>
            <a:r>
              <a:rPr b="0" lang="nl-NL" sz="2000" spc="-1" strike="noStrike">
                <a:solidFill>
                  <a:srgbClr val="000000"/>
                </a:solidFill>
                <a:latin typeface="Akko W01 Regular"/>
              </a:rPr>
              <a:t>De soennieten zijn vooral in Turkije, Pakistan, India, Afghanistan, Egypte, Noord- en West-Afrika, Saudi-Arabië, Maleisië en Indonesië</a:t>
            </a:r>
            <a:endParaRPr b="0" lang="nl-NL" sz="2000" spc="-1" strike="noStrike">
              <a:solidFill>
                <a:srgbClr val="000000"/>
              </a:solidFill>
              <a:latin typeface="Arial"/>
            </a:endParaRPr>
          </a:p>
          <a:p>
            <a:pPr marL="203040" indent="-203040">
              <a:lnSpc>
                <a:spcPct val="90000"/>
              </a:lnSpc>
              <a:spcBef>
                <a:spcPts val="1001"/>
              </a:spcBef>
              <a:buClr>
                <a:srgbClr val="000000"/>
              </a:buClr>
              <a:buFont typeface="Arial"/>
              <a:buChar char="•"/>
            </a:pPr>
            <a:r>
              <a:rPr b="0" lang="nl-NL" sz="2000" spc="-1" strike="noStrike">
                <a:solidFill>
                  <a:srgbClr val="000000"/>
                </a:solidFill>
                <a:latin typeface="Akko W01 Regular"/>
              </a:rPr>
              <a:t>Ze vormen circa 90 procent van de moslims wereldwijd</a:t>
            </a:r>
            <a:endParaRPr b="0" lang="nl-NL" sz="2000" spc="-1" strike="noStrike">
              <a:solidFill>
                <a:srgbClr val="000000"/>
              </a:solidFill>
              <a:latin typeface="Arial"/>
            </a:endParaRPr>
          </a:p>
          <a:p>
            <a:pPr marL="203040" indent="-203040">
              <a:lnSpc>
                <a:spcPct val="90000"/>
              </a:lnSpc>
              <a:spcBef>
                <a:spcPts val="1001"/>
              </a:spcBef>
              <a:buClr>
                <a:srgbClr val="000000"/>
              </a:buClr>
              <a:buFont typeface="Arial"/>
              <a:buChar char="•"/>
            </a:pPr>
            <a:r>
              <a:rPr b="0" lang="nl-NL" sz="2000" spc="-1" strike="noStrike">
                <a:solidFill>
                  <a:srgbClr val="000000"/>
                </a:solidFill>
                <a:latin typeface="Akko W01 Regular"/>
              </a:rPr>
              <a:t>De sharia is in het soennisme belangrijker dan in het sjiisme vanwege de letterlijke interpretatie die het soennisme voorstaat</a:t>
            </a:r>
            <a:endParaRPr b="0" lang="nl-NL" sz="2000" spc="-1" strike="noStrike">
              <a:solidFill>
                <a:srgbClr val="000000"/>
              </a:solidFill>
              <a:latin typeface="Arial"/>
            </a:endParaRPr>
          </a:p>
        </p:txBody>
      </p:sp>
      <p:sp>
        <p:nvSpPr>
          <p:cNvPr id="151" name="Rectangle 5130"/>
          <p:cNvSpPr/>
          <p:nvPr/>
        </p:nvSpPr>
        <p:spPr>
          <a:xfrm rot="5400000">
            <a:off x="-224640" y="6053040"/>
            <a:ext cx="739800" cy="153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52" name="Rectangle 5132"/>
          <p:cNvSpPr/>
          <p:nvPr/>
        </p:nvSpPr>
        <p:spPr>
          <a:xfrm rot="5400000">
            <a:off x="5905800" y="214200"/>
            <a:ext cx="739800" cy="1183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53" name="Rectangle 5134"/>
          <p:cNvSpPr/>
          <p:nvPr/>
        </p:nvSpPr>
        <p:spPr>
          <a:xfrm>
            <a:off x="5696640" y="354960"/>
            <a:ext cx="6184080" cy="5914440"/>
          </a:xfrm>
          <a:prstGeom prst="rect">
            <a:avLst/>
          </a:prstGeom>
          <a:solidFill>
            <a:schemeClr val="bg1"/>
          </a:solidFill>
          <a:ln>
            <a:noFill/>
          </a:ln>
          <a:effectLst>
            <a:outerShdw algn="t" blurRad="139680" dir="5400000" dist="127080"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154" name="Picture 2" descr="Enkele fundamentele verschillen tussen soennieten en salafisten | Badr  Youyou"/>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p:blipFill>
        <p:spPr>
          <a:xfrm>
            <a:off x="5987880" y="1504440"/>
            <a:ext cx="5627160" cy="3615120"/>
          </a:xfrm>
          <a:prstGeom prst="rect">
            <a:avLst/>
          </a:prstGeom>
          <a:ln w="0">
            <a:noFill/>
          </a:ln>
          <a:effectLst>
            <a:outerShdw algn="tl" blurRad="190440" rotWithShape="0">
              <a:srgbClr val="000000">
                <a:alpha val="70000"/>
              </a:srgbClr>
            </a:outerShdw>
          </a:effectLst>
        </p:spPr>
      </p:pic>
      <p:pic>
        <p:nvPicPr>
          <p:cNvPr id="155" name="Afbeelding 3" descr="Afbeelding met Graphics, tekenfilm, symbool, clipart&#10;&#10;Automatisch gegenereerde beschrijving"/>
          <p:cNvPicPr/>
          <p:nvPr/>
        </p:nvPicPr>
        <p:blipFill>
          <a:blip r:embed="rId3"/>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93" dur="indefinite" restart="never" nodeType="tmRoot">
          <p:childTnLst>
            <p:seq>
              <p:cTn id="94" dur="indefinite" nodeType="mainSeq">
                <p:childTnLst>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150">
                                            <p:txEl>
                                              <p:pRg st="1" end="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150">
                                            <p:txEl>
                                              <p:pRg st="2" end="2"/>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150">
                                            <p:txEl>
                                              <p:pRg st="3" end="3"/>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useBgFill="1">
        <p:nvSpPr>
          <p:cNvPr id="156" name="Rectangle 5139"/>
          <p:cNvSpPr/>
          <p:nvPr/>
        </p:nvSpPr>
        <p:spPr>
          <a:xfrm>
            <a:off x="0" y="0"/>
            <a:ext cx="12191400" cy="685656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57" name="PlaceHolder 1"/>
          <p:cNvSpPr>
            <a:spLocks noGrp="1"/>
          </p:cNvSpPr>
          <p:nvPr>
            <p:ph type="title"/>
          </p:nvPr>
        </p:nvSpPr>
        <p:spPr>
          <a:xfrm>
            <a:off x="589680" y="856080"/>
            <a:ext cx="4559760" cy="1127520"/>
          </a:xfrm>
          <a:prstGeom prst="rect">
            <a:avLst/>
          </a:prstGeom>
          <a:noFill/>
          <a:ln w="0">
            <a:noFill/>
          </a:ln>
        </p:spPr>
        <p:txBody>
          <a:bodyPr lIns="90000" rIns="90000" tIns="45000" bIns="45000" anchor="ctr">
            <a:normAutofit/>
          </a:bodyPr>
          <a:p>
            <a:pPr indent="0">
              <a:lnSpc>
                <a:spcPct val="90000"/>
              </a:lnSpc>
              <a:buNone/>
              <a:tabLst>
                <a:tab algn="l" pos="0"/>
              </a:tabLst>
            </a:pPr>
            <a:r>
              <a:rPr b="1" lang="nl-NL" sz="3700" spc="-1" strike="noStrike">
                <a:solidFill>
                  <a:srgbClr val="000000"/>
                </a:solidFill>
                <a:latin typeface="Aptos Display"/>
              </a:rPr>
              <a:t>De Gemeente van Christus </a:t>
            </a:r>
            <a:endParaRPr b="0" lang="nl-NL" sz="3700" spc="-1" strike="noStrike">
              <a:solidFill>
                <a:srgbClr val="000000"/>
              </a:solidFill>
              <a:latin typeface="Arial"/>
            </a:endParaRPr>
          </a:p>
        </p:txBody>
      </p:sp>
      <p:grpSp>
        <p:nvGrpSpPr>
          <p:cNvPr id="158" name="Group 5141"/>
          <p:cNvGrpSpPr/>
          <p:nvPr/>
        </p:nvGrpSpPr>
        <p:grpSpPr>
          <a:xfrm>
            <a:off x="0" y="1083600"/>
            <a:ext cx="354600" cy="672840"/>
            <a:chOff x="0" y="1083600"/>
            <a:chExt cx="354600" cy="672840"/>
          </a:xfrm>
        </p:grpSpPr>
        <p:sp>
          <p:nvSpPr>
            <p:cNvPr id="159" name="Rectangle 5142"/>
            <p:cNvSpPr/>
            <p:nvPr/>
          </p:nvSpPr>
          <p:spPr>
            <a:xfrm>
              <a:off x="0" y="1083600"/>
              <a:ext cx="8676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60" name="Rectangle 5143"/>
            <p:cNvSpPr/>
            <p:nvPr/>
          </p:nvSpPr>
          <p:spPr>
            <a:xfrm>
              <a:off x="159480" y="1083600"/>
              <a:ext cx="19512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grpSp>
      <p:sp>
        <p:nvSpPr>
          <p:cNvPr id="161" name="Rectangle 5145"/>
          <p:cNvSpPr/>
          <p:nvPr/>
        </p:nvSpPr>
        <p:spPr>
          <a:xfrm flipH="1">
            <a:off x="664200" y="2090520"/>
            <a:ext cx="429696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17640" bIns="-17640" anchor="ctr">
            <a:noAutofit/>
          </a:bodyPr>
          <a:p>
            <a:pPr algn="ctr">
              <a:lnSpc>
                <a:spcPct val="100000"/>
              </a:lnSpc>
            </a:pPr>
            <a:endParaRPr b="0" lang="en-US" sz="1800" spc="-1" strike="noStrike">
              <a:solidFill>
                <a:schemeClr val="lt1"/>
              </a:solidFill>
              <a:latin typeface="Aptos"/>
              <a:ea typeface="DejaVu Sans"/>
            </a:endParaRPr>
          </a:p>
        </p:txBody>
      </p:sp>
      <p:sp>
        <p:nvSpPr>
          <p:cNvPr id="162" name="PlaceHolder 2"/>
          <p:cNvSpPr>
            <a:spLocks noGrp="1"/>
          </p:cNvSpPr>
          <p:nvPr>
            <p:ph/>
          </p:nvPr>
        </p:nvSpPr>
        <p:spPr>
          <a:xfrm>
            <a:off x="590760" y="2330640"/>
            <a:ext cx="4558680" cy="3978720"/>
          </a:xfrm>
          <a:prstGeom prst="rect">
            <a:avLst/>
          </a:prstGeom>
          <a:noFill/>
          <a:ln w="0">
            <a:noFill/>
          </a:ln>
        </p:spPr>
        <p:txBody>
          <a:bodyPr lIns="90000" rIns="90000" tIns="45000" bIns="45000" anchor="ctr">
            <a:normAutofit/>
          </a:bodyPr>
          <a:p>
            <a:pPr marL="228600" indent="-228600">
              <a:lnSpc>
                <a:spcPct val="90000"/>
              </a:lnSpc>
              <a:spcBef>
                <a:spcPts val="1001"/>
              </a:spcBef>
              <a:buClr>
                <a:srgbClr val="000000"/>
              </a:buClr>
              <a:buFont typeface="Arial"/>
              <a:buChar char="•"/>
            </a:pPr>
            <a:r>
              <a:rPr b="0" lang="nl-NL" sz="2000" spc="-1" strike="noStrike">
                <a:solidFill>
                  <a:srgbClr val="000000"/>
                </a:solidFill>
                <a:latin typeface="Akko W01 Regular"/>
              </a:rPr>
              <a:t>De Gemeente van Christus en de wereld van de islam</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Akko W01 Regular"/>
              </a:rPr>
              <a:t>Open Doors ranglijst christenvervolging 2024</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Akko W01 Regular"/>
              </a:rPr>
              <a:t>Door welke religie worden christenen het meest vervolgd?</a:t>
            </a:r>
            <a:endParaRPr b="0" lang="nl-NL" sz="20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nl-NL" sz="2000" spc="-1" strike="noStrike">
                <a:solidFill>
                  <a:srgbClr val="000000"/>
                </a:solidFill>
                <a:latin typeface="Akko W01 Regular"/>
              </a:rPr>
              <a:t>De islam!</a:t>
            </a:r>
            <a:endParaRPr b="0" lang="nl-NL" sz="2000" spc="-1" strike="noStrike">
              <a:solidFill>
                <a:srgbClr val="000000"/>
              </a:solidFill>
              <a:latin typeface="Arial"/>
            </a:endParaRPr>
          </a:p>
        </p:txBody>
      </p:sp>
      <p:sp>
        <p:nvSpPr>
          <p:cNvPr id="163" name="Rectangle 5147"/>
          <p:cNvSpPr/>
          <p:nvPr/>
        </p:nvSpPr>
        <p:spPr>
          <a:xfrm flipH="1">
            <a:off x="10697040" y="0"/>
            <a:ext cx="1493640" cy="685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sp>
        <p:nvSpPr>
          <p:cNvPr id="164" name="Rectangle 5149"/>
          <p:cNvSpPr/>
          <p:nvPr/>
        </p:nvSpPr>
        <p:spPr>
          <a:xfrm>
            <a:off x="5685840" y="513720"/>
            <a:ext cx="6008760" cy="5833800"/>
          </a:xfrm>
          <a:prstGeom prst="rect">
            <a:avLst/>
          </a:prstGeom>
          <a:solidFill>
            <a:schemeClr val="bg1"/>
          </a:solidFill>
          <a:ln>
            <a:noFill/>
          </a:ln>
          <a:effectLst>
            <a:outerShdw algn="t" blurRad="139680" dir="5400000" dist="127080"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Aptos"/>
              <a:ea typeface="DejaVu Sans"/>
            </a:endParaRPr>
          </a:p>
        </p:txBody>
      </p:sp>
      <p:pic>
        <p:nvPicPr>
          <p:cNvPr id="165" name="Afbeelding 6" descr="Afbeelding met tekst, schermopname, menu&#10;&#10;Automatisch gegenereerde beschrijving"/>
          <p:cNvPicPr/>
          <p:nvPr/>
        </p:nvPicPr>
        <p:blipFill>
          <a:blip r:embed="rId1"/>
          <a:stretch/>
        </p:blipFill>
        <p:spPr>
          <a:xfrm>
            <a:off x="5761800" y="1031040"/>
            <a:ext cx="5856480" cy="4794480"/>
          </a:xfrm>
          <a:prstGeom prst="rect">
            <a:avLst/>
          </a:prstGeom>
          <a:ln w="0">
            <a:noFill/>
          </a:ln>
          <a:effectLst>
            <a:outerShdw algn="tl" blurRad="190440" rotWithShape="0">
              <a:srgbClr val="000000">
                <a:alpha val="70000"/>
              </a:srgbClr>
            </a:outerShdw>
          </a:effectLst>
        </p:spPr>
      </p:pic>
      <p:pic>
        <p:nvPicPr>
          <p:cNvPr id="166" name="Afbeelding 3" descr="Afbeelding met Graphics, tekenfilm, symbool, clipart&#10;&#10;Automatisch gegenereerde beschrijving"/>
          <p:cNvPicPr/>
          <p:nvPr/>
        </p:nvPicPr>
        <p:blipFill>
          <a:blip r:embed="rId2"/>
          <a:stretch/>
        </p:blipFill>
        <p:spPr>
          <a:xfrm>
            <a:off x="-376560" y="0"/>
            <a:ext cx="1674000" cy="915840"/>
          </a:xfrm>
          <a:prstGeom prst="rect">
            <a:avLst/>
          </a:prstGeom>
          <a:ln w="0">
            <a:noFill/>
          </a:ln>
        </p:spPr>
      </p:pic>
    </p:spTree>
  </p:cSld>
  <mc:AlternateContent>
    <mc:Choice Requires="p14">
      <p:transition spd="slow" p14:dur="2000"/>
    </mc:Choice>
    <mc:Fallback>
      <p:transition spd="slow"/>
    </mc:Fallback>
  </mc:AlternateContent>
  <p:timing>
    <p:tnLst>
      <p:par>
        <p:cTn id="115" dur="indefinite" restart="never" nodeType="tmRoot">
          <p:childTnLst>
            <p:seq>
              <p:cTn id="116" dur="indefinite" nodeType="mainSeq">
                <p:childTnLst>
                  <p:par>
                    <p:cTn id="117" fill="hold">
                      <p:stCondLst>
                        <p:cond delay="indefinite"/>
                      </p:stCondLst>
                      <p:childTnLst>
                        <p:par>
                          <p:cTn id="118" fill="hold">
                            <p:stCondLst>
                              <p:cond delay="0"/>
                            </p:stCondLst>
                            <p:childTnLst>
                              <p:par>
                                <p:cTn id="119" nodeType="clickEffect" fill="hold" presetClass="entr" presetID="1">
                                  <p:stCondLst>
                                    <p:cond delay="0"/>
                                  </p:stCondLst>
                                  <p:childTnLst>
                                    <p:set>
                                      <p:cBhvr>
                                        <p:cTn id="120"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16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1">
                                  <p:stCondLst>
                                    <p:cond delay="0"/>
                                  </p:stCondLst>
                                  <p:childTnLst>
                                    <p:set>
                                      <p:cBhvr>
                                        <p:cTn id="132"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nodeType="clickEffect" fill="hold" presetClass="entr" presetID="1">
                                  <p:stCondLst>
                                    <p:cond delay="0"/>
                                  </p:stCondLst>
                                  <p:childTnLst>
                                    <p:set>
                                      <p:cBhvr>
                                        <p:cTn id="136"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Kantoorth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Kantoorth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691</TotalTime>
  <Application>LibreOffice/7.5.5.2$Windows_X86_64 LibreOffice_project/ca8fe7424262805f223b9a2334bc7181abbcbf5e</Application>
  <AppVersion>15.0000</AppVersion>
  <Words>3468</Words>
  <Paragraphs>257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2024-04-22T06:20:58Z</dcterms:created>
  <dc:creator>Kenneth van Someren Brand</dc:creator>
  <dc:description/>
  <dc:language>nl-NL</dc:language>
  <cp:lastModifiedBy>Ben Mol</cp:lastModifiedBy>
  <dcterms:modified xsi:type="dcterms:W3CDTF">2024-04-26T09:20:09Z</dcterms:modified>
  <cp:revision>13</cp:revision>
  <dc:subject/>
  <dc:title>De koning van het Noorden en de islamitische statenbond in de eindtijd!</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vt:i4>
  </property>
  <property fmtid="{D5CDD505-2E9C-101B-9397-08002B2CF9AE}" pid="4" name="PresentationFormat">
    <vt:lpwstr>Breedbeeld</vt:lpwstr>
  </property>
  <property fmtid="{D5CDD505-2E9C-101B-9397-08002B2CF9AE}" pid="5" name="Slides">
    <vt:i4>44</vt:i4>
  </property>
</Properties>
</file>